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</p:sldIdLst>
  <p:sldSz cx="6858000" cy="9906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98"/>
  </p:normalViewPr>
  <p:slideViewPr>
    <p:cSldViewPr>
      <p:cViewPr varScale="1">
        <p:scale>
          <a:sx n="77" d="100"/>
          <a:sy n="77" d="100"/>
        </p:scale>
        <p:origin x="1992" y="1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3824817"/>
            <a:ext cx="2678906" cy="608118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785" y="-1335"/>
            <a:ext cx="6859785" cy="9907336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612835" y="2499471"/>
            <a:ext cx="4236467" cy="1739553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909208" y="3569115"/>
            <a:ext cx="4883348" cy="475596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5212-336D-4520-A3A5-AD7F23A2858B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DB3C-136D-4040-B32C-0C5796C4E10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5212-336D-4520-A3A5-AD7F23A2858B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DB3C-136D-4040-B32C-0C5796C4E10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6757634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675763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5212-336D-4520-A3A5-AD7F23A2858B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DB3C-136D-4040-B32C-0C5796C4E10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5212-336D-4520-A3A5-AD7F23A2858B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DB3C-136D-4040-B32C-0C5796C4E10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1785" y="-1335"/>
            <a:ext cx="6859785" cy="9907336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1" y="3824817"/>
            <a:ext cx="2678906" cy="6081183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14549" y="2494176"/>
            <a:ext cx="4238244" cy="1744180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912114" y="3565328"/>
            <a:ext cx="4882896" cy="475488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5212-336D-4520-A3A5-AD7F23A2858B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DB3C-136D-4040-B32C-0C5796C4E10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584960"/>
            <a:ext cx="2400300" cy="53624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012" y="1584960"/>
            <a:ext cx="2400300" cy="53624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5212-336D-4520-A3A5-AD7F23A2858B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DB3C-136D-4040-B32C-0C5796C4E10C}" type="slidenum">
              <a:rPr lang="fr-FR" smtClean="0"/>
              <a:t>‹#›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584960"/>
            <a:ext cx="2400300" cy="79248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363" y="2458225"/>
            <a:ext cx="2400300" cy="44907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5012" y="1584960"/>
            <a:ext cx="2400300" cy="79248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5012" y="2458225"/>
            <a:ext cx="2400300" cy="44907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5212-336D-4520-A3A5-AD7F23A2858B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DB3C-136D-4040-B32C-0C5796C4E10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5212-336D-4520-A3A5-AD7F23A2858B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DB3C-136D-4040-B32C-0C5796C4E10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5212-336D-4520-A3A5-AD7F23A2858B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DB3C-136D-4040-B32C-0C5796C4E10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3824817"/>
            <a:ext cx="2678906" cy="608118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-2056208" y="2056211"/>
            <a:ext cx="9906000" cy="579358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88698" y="2276594"/>
            <a:ext cx="3909060" cy="157361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2165" y="3782873"/>
            <a:ext cx="2855834" cy="48023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973466" y="3254890"/>
            <a:ext cx="4346070" cy="900342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5212-336D-4520-A3A5-AD7F23A2858B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9A7DB3C-136D-4040-B32C-0C5796C4E10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521619" y="0"/>
            <a:ext cx="5336381" cy="9906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3824817"/>
            <a:ext cx="2678906" cy="608118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7291917"/>
            <a:ext cx="2678906" cy="2614083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03398" y="2480835"/>
            <a:ext cx="4114800" cy="1252975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857610" y="3149653"/>
            <a:ext cx="4572409" cy="1069848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5212-336D-4520-A3A5-AD7F23A2858B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7DB3C-136D-4040-B32C-0C5796C4E10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1786" y="7295359"/>
            <a:ext cx="2680693" cy="2610643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785" y="7296311"/>
            <a:ext cx="6859785" cy="2609691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528320"/>
            <a:ext cx="5640705" cy="792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589797"/>
            <a:ext cx="5640705" cy="51708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150876" y="8479536"/>
            <a:ext cx="1632204" cy="2905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9475212-336D-4520-A3A5-AD7F23A2858B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38136" y="9078510"/>
            <a:ext cx="3543300" cy="396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00779" y="8913410"/>
            <a:ext cx="377190" cy="72644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9A7DB3C-136D-4040-B32C-0C5796C4E10C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jpg"/><Relationship Id="rId5" Type="http://schemas.openxmlformats.org/officeDocument/2006/relationships/hyperlink" Target="mailto:ce.0692594v@ac-lyon.fr" TargetMode="External"/><Relationship Id="rId6" Type="http://schemas.openxmlformats.org/officeDocument/2006/relationships/hyperlink" Target="http://lesbonnieres.eklablog.com/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89779" y="2887723"/>
            <a:ext cx="5811058" cy="1062416"/>
          </a:xfrm>
        </p:spPr>
        <p:txBody>
          <a:bodyPr>
            <a:normAutofit fontScale="90000"/>
          </a:bodyPr>
          <a:lstStyle/>
          <a:p>
            <a:r>
              <a:rPr lang="en-US" sz="4400" b="1" cap="all" dirty="0">
                <a:gradFill>
                  <a:gsLst>
                    <a:gs pos="0">
                      <a:srgbClr val="917891"/>
                    </a:gs>
                    <a:gs pos="49000">
                      <a:srgbClr val="755075"/>
                    </a:gs>
                    <a:gs pos="50000">
                      <a:srgbClr val="592259"/>
                    </a:gs>
                    <a:gs pos="92000">
                      <a:srgbClr val="4D1F4D"/>
                    </a:gs>
                    <a:gs pos="100000">
                      <a:srgbClr val="4B1E4B"/>
                    </a:gs>
                  </a:gsLst>
                  <a:lin ang="5400000" scaled="0"/>
                </a:gradFill>
                <a:effectLst>
                  <a:reflection blurRad="12700" stA="50000" endPos="50000" dist="5004" dir="5400000" sy="-100000"/>
                </a:effectLst>
                <a:latin typeface="Eras Bold ITC"/>
                <a:ea typeface="MS Gothic"/>
                <a:cs typeface="Aharoni"/>
              </a:rPr>
              <a:t>LIVRET D’ACCUEIL</a:t>
            </a:r>
            <a:r>
              <a:rPr lang="fr-FR" sz="4800" dirty="0">
                <a:latin typeface="Rockwell"/>
                <a:ea typeface="MS Gothic"/>
                <a:cs typeface="Times New Roman"/>
              </a:rPr>
              <a:t/>
            </a:r>
            <a:br>
              <a:rPr lang="fr-FR" sz="4800" dirty="0">
                <a:latin typeface="Rockwell"/>
                <a:ea typeface="MS Gothic"/>
                <a:cs typeface="Times New Roman"/>
              </a:rPr>
            </a:b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4704" y="3800872"/>
            <a:ext cx="1679000" cy="1636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6979" y="200472"/>
            <a:ext cx="3107268" cy="2474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laceholder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546981" y="228865"/>
            <a:ext cx="2965796" cy="2347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0" name="Zone de texte 2521"/>
          <p:cNvSpPr txBox="1"/>
          <p:nvPr/>
        </p:nvSpPr>
        <p:spPr>
          <a:xfrm>
            <a:off x="3812857" y="5352201"/>
            <a:ext cx="2887980" cy="982005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1000"/>
              </a:spcAft>
            </a:pPr>
            <a:r>
              <a:rPr lang="en-US" sz="2000" dirty="0" err="1" smtClean="0">
                <a:solidFill>
                  <a:srgbClr val="FF6600"/>
                </a:solidFill>
                <a:effectLst/>
                <a:latin typeface="Aclonica" charset="0"/>
                <a:ea typeface="Aclonica" charset="0"/>
                <a:cs typeface="Aclonica" charset="0"/>
              </a:rPr>
              <a:t>Rentrée</a:t>
            </a:r>
            <a:endParaRPr lang="en-US" sz="2000" dirty="0" smtClean="0">
              <a:solidFill>
                <a:srgbClr val="FF6600"/>
              </a:solidFill>
              <a:effectLst/>
              <a:latin typeface="Aclonica" charset="0"/>
              <a:ea typeface="Aclonica" charset="0"/>
              <a:cs typeface="Aclonica" charset="0"/>
            </a:endParaRPr>
          </a:p>
          <a:p>
            <a:pPr algn="ctr">
              <a:spcAft>
                <a:spcPts val="1000"/>
              </a:spcAft>
            </a:pPr>
            <a:r>
              <a:rPr lang="en-US" sz="2000" dirty="0" smtClean="0">
                <a:solidFill>
                  <a:srgbClr val="FF6600"/>
                </a:solidFill>
                <a:effectLst/>
                <a:latin typeface="Aclonica" charset="0"/>
                <a:ea typeface="Aclonica" charset="0"/>
                <a:cs typeface="Aclonica" charset="0"/>
              </a:rPr>
              <a:t> </a:t>
            </a:r>
            <a:r>
              <a:rPr lang="en-US" sz="2000" dirty="0" err="1">
                <a:solidFill>
                  <a:srgbClr val="FF6600"/>
                </a:solidFill>
                <a:effectLst/>
                <a:latin typeface="Aclonica" charset="0"/>
                <a:ea typeface="Aclonica" charset="0"/>
                <a:cs typeface="Aclonica" charset="0"/>
              </a:rPr>
              <a:t>septembre</a:t>
            </a:r>
            <a:r>
              <a:rPr lang="en-US" sz="2000" dirty="0">
                <a:solidFill>
                  <a:srgbClr val="FF6600"/>
                </a:solidFill>
                <a:effectLst/>
                <a:latin typeface="Aclonica" charset="0"/>
                <a:ea typeface="Aclonica" charset="0"/>
                <a:cs typeface="Aclonica" charset="0"/>
              </a:rPr>
              <a:t> 2017</a:t>
            </a:r>
            <a:endParaRPr lang="fr-FR" sz="1200" dirty="0">
              <a:effectLst/>
              <a:latin typeface="Aclonica" charset="0"/>
              <a:ea typeface="Aclonica" charset="0"/>
              <a:cs typeface="Aclonica" charset="0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89270" y="6334206"/>
            <a:ext cx="6329953" cy="3386236"/>
          </a:xfrm>
          <a:prstGeom prst="rect">
            <a:avLst/>
          </a:prstGeom>
          <a:solidFill>
            <a:schemeClr val="bg1"/>
          </a:solidFill>
          <a:ln w="66675">
            <a:solidFill>
              <a:srgbClr val="660066"/>
            </a:solidFill>
            <a:prstDash val="sysDot"/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/>
            </a:ext>
            <a:ext uri="{C572A759-6A51-4108-AA02-DFA0A04FC94B}">
              <ma14:wrappingTextBoxFlag xmlns:ma14="http://schemas.microsoft.com/office/mac/drawingml/2011/main"/>
            </a:ext>
            <a:ext uri="{909E8E84-426E-40dd-AFC4-6F175D3DCCD1}">
              <a14:hiddenFill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0" rIns="91440" bIns="0" anchor="ctr" anchorCtr="0" upright="1">
            <a:noAutofit/>
          </a:bodyPr>
          <a:lstStyle/>
          <a:p>
            <a:pPr algn="ctr">
              <a:spcAft>
                <a:spcPts val="1000"/>
              </a:spcAft>
            </a:pPr>
            <a:r>
              <a:rPr lang="en-US" sz="1200" dirty="0">
                <a:ln w="17996" cap="flat" cmpd="sng" algn="ctr">
                  <a:solidFill>
                    <a:srgbClr val="37054C"/>
                  </a:solidFill>
                  <a:prstDash val="solid"/>
                  <a:miter lim="0"/>
                </a:ln>
                <a:noFill/>
                <a:effectLst>
                  <a:outerShdw blurRad="25502" dist="23000" dir="7020000" algn="tl">
                    <a:srgbClr val="000000">
                      <a:alpha val="50000"/>
                    </a:srgbClr>
                  </a:outerShdw>
                </a:effectLst>
                <a:latin typeface="Fineliner Script" charset="0"/>
                <a:ea typeface="ＭＳ ゴシック" charset="-128"/>
                <a:cs typeface="Apple Chancery" charset="0"/>
              </a:rPr>
              <a:t> </a:t>
            </a:r>
            <a:endParaRPr lang="fr-FR" sz="1200" dirty="0">
              <a:effectLst/>
              <a:latin typeface="Rockwell" charset="0"/>
              <a:ea typeface="ＭＳ ゴシック" charset="-128"/>
              <a:cs typeface="Times New Roman" charset="0"/>
            </a:endParaRPr>
          </a:p>
          <a:p>
            <a:pPr algn="ctr">
              <a:spcAft>
                <a:spcPts val="1000"/>
              </a:spcAft>
            </a:pPr>
            <a:r>
              <a:rPr lang="fr-FR" sz="4400" dirty="0">
                <a:ln w="17996" cap="flat" cmpd="sng" algn="ctr">
                  <a:solidFill>
                    <a:srgbClr val="37054C"/>
                  </a:solidFill>
                  <a:prstDash val="solid"/>
                  <a:miter lim="0"/>
                </a:ln>
                <a:noFill/>
                <a:effectLst>
                  <a:outerShdw blurRad="25502" dist="23000" dir="7020000" algn="tl">
                    <a:srgbClr val="000000">
                      <a:alpha val="50000"/>
                    </a:srgbClr>
                  </a:outerShdw>
                </a:effectLst>
                <a:latin typeface="Fineliner Script" charset="0"/>
                <a:ea typeface="ＭＳ ゴシック" charset="-128"/>
                <a:cs typeface="Apple Chancery" charset="0"/>
              </a:rPr>
              <a:t>Ecole maternelle </a:t>
            </a:r>
            <a:r>
              <a:rPr lang="fr-FR" sz="4400" dirty="0" smtClean="0">
                <a:ln w="17996" cap="flat" cmpd="sng" algn="ctr">
                  <a:solidFill>
                    <a:srgbClr val="37054C"/>
                  </a:solidFill>
                  <a:prstDash val="solid"/>
                  <a:miter lim="0"/>
                </a:ln>
                <a:noFill/>
                <a:effectLst>
                  <a:outerShdw blurRad="25502" dist="23000" dir="7020000" algn="tl">
                    <a:srgbClr val="000000">
                      <a:alpha val="50000"/>
                    </a:srgbClr>
                  </a:outerShdw>
                </a:effectLst>
                <a:latin typeface="Fineliner Script" charset="0"/>
                <a:ea typeface="ＭＳ ゴシック" charset="-128"/>
                <a:cs typeface="Apple Chancery" charset="0"/>
              </a:rPr>
              <a:t>XXXX</a:t>
            </a:r>
          </a:p>
          <a:p>
            <a:pPr algn="ctr">
              <a:spcAft>
                <a:spcPts val="1000"/>
              </a:spcAft>
            </a:pPr>
            <a:r>
              <a:rPr lang="fr-FR" sz="2200" b="1" dirty="0" smtClean="0">
                <a:solidFill>
                  <a:srgbClr val="FF6600"/>
                </a:solidFill>
                <a:effectLst/>
                <a:latin typeface="Fineliner Script" charset="0"/>
                <a:ea typeface="ＭＳ ゴシック" charset="-128"/>
                <a:cs typeface="Apple Chancery" charset="0"/>
              </a:rPr>
              <a:t>1 </a:t>
            </a:r>
            <a:r>
              <a:rPr lang="fr-FR" sz="2200" b="1" dirty="0">
                <a:solidFill>
                  <a:srgbClr val="FF6600"/>
                </a:solidFill>
                <a:effectLst/>
                <a:latin typeface="Fineliner Script" charset="0"/>
                <a:ea typeface="ＭＳ ゴシック" charset="-128"/>
                <a:cs typeface="Apple Chancery" charset="0"/>
              </a:rPr>
              <a:t>route </a:t>
            </a:r>
            <a:r>
              <a:rPr lang="fr-FR" sz="2200" b="1" dirty="0" smtClean="0">
                <a:solidFill>
                  <a:srgbClr val="FF6600"/>
                </a:solidFill>
                <a:effectLst/>
                <a:latin typeface="Fineliner Script" charset="0"/>
                <a:ea typeface="ＭＳ ゴシック" charset="-128"/>
                <a:cs typeface="Apple Chancery" charset="0"/>
              </a:rPr>
              <a:t>de XXXX</a:t>
            </a:r>
          </a:p>
          <a:p>
            <a:pPr algn="ctr">
              <a:spcAft>
                <a:spcPts val="1000"/>
              </a:spcAft>
            </a:pPr>
            <a:r>
              <a:rPr lang="fr-FR" sz="2200" dirty="0" smtClean="0">
                <a:solidFill>
                  <a:srgbClr val="FF6600"/>
                </a:solidFill>
                <a:latin typeface="Fineliner Script" charset="0"/>
                <a:ea typeface="ＭＳ ゴシック" charset="-128"/>
                <a:cs typeface="Apple Chancery" charset="0"/>
              </a:rPr>
              <a:t>69</a:t>
            </a:r>
            <a:r>
              <a:rPr lang="fr-FR" sz="2200" dirty="0" smtClean="0">
                <a:solidFill>
                  <a:srgbClr val="FF6600"/>
                </a:solidFill>
                <a:effectLst/>
                <a:latin typeface="Fineliner Script" charset="0"/>
                <a:ea typeface="ＭＳ ゴシック" charset="-128"/>
                <a:cs typeface="Apple Chancery" charset="0"/>
              </a:rPr>
              <a:t>XXX COMXXX</a:t>
            </a:r>
          </a:p>
          <a:p>
            <a:pPr algn="ctr">
              <a:spcAft>
                <a:spcPts val="1000"/>
              </a:spcAft>
            </a:pPr>
            <a:r>
              <a:rPr lang="fr-FR" sz="2200" b="1" dirty="0">
                <a:effectLst/>
                <a:latin typeface="Fineliner Script" charset="0"/>
                <a:ea typeface="ＭＳ ゴシック" charset="-128"/>
                <a:cs typeface="Arial" charset="0"/>
              </a:rPr>
              <a:t> </a:t>
            </a:r>
            <a:r>
              <a:rPr lang="fr-FR" sz="2200" dirty="0">
                <a:effectLst/>
                <a:latin typeface="Fineliner Script" charset="0"/>
                <a:ea typeface="ＭＳ ゴシック" charset="-128"/>
                <a:cs typeface="Helvetica" charset="0"/>
              </a:rPr>
              <a:t> </a:t>
            </a:r>
            <a:r>
              <a:rPr lang="fr-FR" sz="2200" b="1" dirty="0" smtClean="0">
                <a:effectLst/>
                <a:latin typeface="Fineliner Script" charset="0"/>
                <a:ea typeface="ＭＳ ゴシック" charset="-128"/>
                <a:cs typeface="Arial" charset="0"/>
              </a:rPr>
              <a:t>04.72.24.XXXX</a:t>
            </a:r>
            <a:r>
              <a:rPr lang="fr-FR" sz="2200" dirty="0" smtClean="0">
                <a:effectLst/>
                <a:latin typeface="Fineliner Script" charset="0"/>
                <a:ea typeface="ＭＳ ゴシック" charset="-128"/>
                <a:cs typeface="Arial" charset="0"/>
              </a:rPr>
              <a:t> </a:t>
            </a:r>
            <a:r>
              <a:rPr lang="fr-FR" sz="2200" b="1" dirty="0">
                <a:solidFill>
                  <a:srgbClr val="FF6600"/>
                </a:solidFill>
                <a:effectLst/>
                <a:latin typeface="Fineliner Script" charset="0"/>
                <a:ea typeface="ＭＳ ゴシック" charset="-128"/>
                <a:cs typeface="Arial" charset="0"/>
              </a:rPr>
              <a:t> </a:t>
            </a:r>
            <a:endParaRPr lang="fr-FR" sz="2200" b="1" dirty="0" smtClean="0">
              <a:solidFill>
                <a:srgbClr val="FF6600"/>
              </a:solidFill>
              <a:effectLst/>
              <a:latin typeface="Fineliner Script" charset="0"/>
              <a:ea typeface="ＭＳ ゴシック" charset="-128"/>
              <a:cs typeface="Arial" charset="0"/>
            </a:endParaRPr>
          </a:p>
          <a:p>
            <a:pPr algn="ctr">
              <a:spcAft>
                <a:spcPts val="1400"/>
              </a:spcAft>
            </a:pPr>
            <a:r>
              <a:rPr lang="fr-FR" sz="2200" b="1" u="none" strike="noStrike" dirty="0" smtClean="0">
                <a:solidFill>
                  <a:srgbClr val="FF6600"/>
                </a:solidFill>
                <a:effectLst/>
                <a:latin typeface="Fineliner Script" charset="0"/>
                <a:ea typeface="ＭＳ ゴシック" charset="-128"/>
                <a:cs typeface="Arial" charset="0"/>
                <a:hlinkClick r:id="rId5"/>
              </a:rPr>
              <a:t>ce.06925XXX@ac-lyon.fr</a:t>
            </a:r>
            <a:endParaRPr lang="fr-FR" sz="1200" dirty="0">
              <a:effectLst/>
              <a:latin typeface="Rockwell" charset="0"/>
              <a:ea typeface="ＭＳ ゴシック" charset="-128"/>
              <a:cs typeface="Times New Roman" charset="0"/>
            </a:endParaRPr>
          </a:p>
          <a:p>
            <a:pPr algn="ctr">
              <a:spcAft>
                <a:spcPts val="1400"/>
              </a:spcAft>
            </a:pPr>
            <a:r>
              <a:rPr lang="fr-FR" sz="2200" b="1" u="sng" dirty="0">
                <a:solidFill>
                  <a:srgbClr val="7030A0"/>
                </a:solidFill>
                <a:effectLst/>
                <a:latin typeface="Fineliner Script" charset="0"/>
                <a:ea typeface="ＭＳ ゴシック" charset="-128"/>
                <a:cs typeface="Arial" charset="0"/>
                <a:hlinkClick r:id="rId6"/>
              </a:rPr>
              <a:t>http</a:t>
            </a:r>
            <a:r>
              <a:rPr lang="fr-FR" sz="2200" b="1" u="sng" dirty="0" smtClean="0">
                <a:solidFill>
                  <a:srgbClr val="7030A0"/>
                </a:solidFill>
                <a:effectLst/>
                <a:latin typeface="Fineliner Script" charset="0"/>
                <a:ea typeface="ＭＳ ゴシック" charset="-128"/>
                <a:cs typeface="Arial" charset="0"/>
                <a:hlinkClick r:id="rId6"/>
              </a:rPr>
              <a:t>://xxx.com/</a:t>
            </a:r>
            <a:endParaRPr lang="fr-FR" sz="1200" dirty="0">
              <a:solidFill>
                <a:srgbClr val="7030A0"/>
              </a:solidFill>
              <a:effectLst/>
              <a:latin typeface="Rockwell" charset="0"/>
              <a:ea typeface="ＭＳ ゴシック" charset="-128"/>
              <a:cs typeface="Times New Roman" charset="0"/>
            </a:endParaRPr>
          </a:p>
          <a:p>
            <a:pPr algn="ctr">
              <a:spcAft>
                <a:spcPts val="1000"/>
              </a:spcAft>
            </a:pPr>
            <a:r>
              <a:rPr lang="fr-FR" sz="3600" dirty="0">
                <a:solidFill>
                  <a:srgbClr val="FFFFFF"/>
                </a:solidFill>
                <a:effectLst/>
                <a:latin typeface="Apple Chancery" charset="0"/>
                <a:ea typeface="ＭＳ ゴシック" charset="-128"/>
                <a:cs typeface="Times New Roman" charset="0"/>
              </a:rPr>
              <a:t> </a:t>
            </a:r>
            <a:endParaRPr lang="fr-FR" sz="1200" dirty="0">
              <a:effectLst/>
              <a:latin typeface="Rockwell" charset="0"/>
              <a:ea typeface="ＭＳ ゴシック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79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32</TotalTime>
  <Words>6</Words>
  <Application>Microsoft Macintosh PowerPoint</Application>
  <PresentationFormat>Format A4 (210 x 297 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7" baseType="lpstr">
      <vt:lpstr>Aclonica</vt:lpstr>
      <vt:lpstr>Aharoni</vt:lpstr>
      <vt:lpstr>Apple Chancery</vt:lpstr>
      <vt:lpstr>Eras Bold ITC</vt:lpstr>
      <vt:lpstr>Fineliner Script</vt:lpstr>
      <vt:lpstr>Franklin Gothic Book</vt:lpstr>
      <vt:lpstr>Franklin Gothic Medium</vt:lpstr>
      <vt:lpstr>Helvetica</vt:lpstr>
      <vt:lpstr>MS Gothic</vt:lpstr>
      <vt:lpstr>ＭＳ ゴシック</vt:lpstr>
      <vt:lpstr>Rockwell</vt:lpstr>
      <vt:lpstr>Times New Roman</vt:lpstr>
      <vt:lpstr>Tunga</vt:lpstr>
      <vt:lpstr>Wingdings</vt:lpstr>
      <vt:lpstr>Arial</vt:lpstr>
      <vt:lpstr>Angles</vt:lpstr>
      <vt:lpstr>LIVRET D’ACCUEIL </vt:lpstr>
    </vt:vector>
  </TitlesOfParts>
  <Company>Microsoft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LIVRET D’ACCUEIL</dc:title>
  <dc:creator>user</dc:creator>
  <cp:lastModifiedBy>Utilisateur de Microsoft Office</cp:lastModifiedBy>
  <cp:revision>6</cp:revision>
  <dcterms:created xsi:type="dcterms:W3CDTF">2017-02-09T14:30:17Z</dcterms:created>
  <dcterms:modified xsi:type="dcterms:W3CDTF">2017-03-31T17:41:34Z</dcterms:modified>
</cp:coreProperties>
</file>