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5525" r:id="rId1"/>
  </p:sldMasterIdLst>
  <p:notesMasterIdLst>
    <p:notesMasterId r:id="rId5"/>
  </p:notesMasterIdLst>
  <p:sldIdLst>
    <p:sldId id="274" r:id="rId2"/>
    <p:sldId id="275" r:id="rId3"/>
    <p:sldId id="363" r:id="rId4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300"/>
    <a:srgbClr val="FF2F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1619"/>
    <p:restoredTop sz="94667"/>
  </p:normalViewPr>
  <p:slideViewPr>
    <p:cSldViewPr snapToGrid="0" snapToObjects="1">
      <p:cViewPr>
        <p:scale>
          <a:sx n="100" d="100"/>
          <a:sy n="100" d="100"/>
        </p:scale>
        <p:origin x="624" y="-12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C92F5-D2C6-D446-9E26-4F34A6D17E9B}" type="datetimeFigureOut">
              <a:rPr lang="fr-FR" smtClean="0"/>
              <a:t>03/08/2019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DD93B-7041-7F44-86BC-266FA59985D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0650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60E89-03E9-674C-85B3-8949E5D0F31B}" type="datetimeFigureOut">
              <a:rPr lang="fr-FR" smtClean="0"/>
              <a:t>03/08/2019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8DE3D-A159-7548-BAB1-2FA4125FD32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60E89-03E9-674C-85B3-8949E5D0F31B}" type="datetimeFigureOut">
              <a:rPr lang="fr-FR" smtClean="0"/>
              <a:t>03/08/2019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8DE3D-A159-7548-BAB1-2FA4125FD32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60E89-03E9-674C-85B3-8949E5D0F31B}" type="datetimeFigureOut">
              <a:rPr lang="fr-FR" smtClean="0"/>
              <a:t>03/08/2019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8DE3D-A159-7548-BAB1-2FA4125FD32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60E89-03E9-674C-85B3-8949E5D0F31B}" type="datetimeFigureOut">
              <a:rPr lang="fr-FR" smtClean="0"/>
              <a:t>03/08/2019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8DE3D-A159-7548-BAB1-2FA4125FD32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60E89-03E9-674C-85B3-8949E5D0F31B}" type="datetimeFigureOut">
              <a:rPr lang="fr-FR" smtClean="0"/>
              <a:t>03/08/2019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8DE3D-A159-7548-BAB1-2FA4125FD32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60E89-03E9-674C-85B3-8949E5D0F31B}" type="datetimeFigureOut">
              <a:rPr lang="fr-FR" smtClean="0"/>
              <a:t>03/08/2019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8DE3D-A159-7548-BAB1-2FA4125FD32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60E89-03E9-674C-85B3-8949E5D0F31B}" type="datetimeFigureOut">
              <a:rPr lang="fr-FR" smtClean="0"/>
              <a:t>03/08/2019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8DE3D-A159-7548-BAB1-2FA4125FD32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60E89-03E9-674C-85B3-8949E5D0F31B}" type="datetimeFigureOut">
              <a:rPr lang="fr-FR" smtClean="0"/>
              <a:t>03/08/2019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8DE3D-A159-7548-BAB1-2FA4125FD32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60E89-03E9-674C-85B3-8949E5D0F31B}" type="datetimeFigureOut">
              <a:rPr lang="fr-FR" smtClean="0"/>
              <a:t>03/08/2019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8DE3D-A159-7548-BAB1-2FA4125FD32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60E89-03E9-674C-85B3-8949E5D0F31B}" type="datetimeFigureOut">
              <a:rPr lang="fr-FR" smtClean="0"/>
              <a:t>03/08/2019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8DE3D-A159-7548-BAB1-2FA4125FD32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60E89-03E9-674C-85B3-8949E5D0F31B}" type="datetimeFigureOut">
              <a:rPr lang="fr-FR" smtClean="0"/>
              <a:t>03/08/2019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8DE3D-A159-7548-BAB1-2FA4125FD32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60E89-03E9-674C-85B3-8949E5D0F31B}" type="datetimeFigureOut">
              <a:rPr lang="fr-FR" smtClean="0"/>
              <a:t>03/08/2019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8DE3D-A159-7548-BAB1-2FA4125FD32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209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26" r:id="rId1"/>
    <p:sldLayoutId id="2147485527" r:id="rId2"/>
    <p:sldLayoutId id="2147485528" r:id="rId3"/>
    <p:sldLayoutId id="2147485529" r:id="rId4"/>
    <p:sldLayoutId id="2147485530" r:id="rId5"/>
    <p:sldLayoutId id="2147485531" r:id="rId6"/>
    <p:sldLayoutId id="2147485532" r:id="rId7"/>
    <p:sldLayoutId id="2147485533" r:id="rId8"/>
    <p:sldLayoutId id="2147485534" r:id="rId9"/>
    <p:sldLayoutId id="2147485535" r:id="rId10"/>
    <p:sldLayoutId id="2147485536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Franck-p.dupont@gendarmerie.interieur.gouv.fr" TargetMode="External"/><Relationship Id="rId4" Type="http://schemas.openxmlformats.org/officeDocument/2006/relationships/hyperlink" Target="http://www.ac-lyon.fr/dsden69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6009" y="293330"/>
            <a:ext cx="5837500" cy="748537"/>
          </a:xfrm>
        </p:spPr>
        <p:txBody>
          <a:bodyPr>
            <a:noAutofit/>
          </a:bodyPr>
          <a:lstStyle/>
          <a:p>
            <a:pPr algn="ctr"/>
            <a:r>
              <a:rPr lang="fr-FR" sz="3600" dirty="0" smtClean="0">
                <a:solidFill>
                  <a:srgbClr val="00B0F0"/>
                </a:solidFill>
                <a:latin typeface="ScrapItUp" panose="02000603000000000000" pitchFamily="2" charset="0"/>
                <a:ea typeface="ScrapItUp" panose="02000603000000000000" pitchFamily="2" charset="0"/>
                <a:cs typeface="ScrapItUp Medium" charset="0"/>
              </a:rPr>
              <a:t>NUMEROS et INFOS UTILES</a:t>
            </a:r>
            <a:endParaRPr lang="fr-FR" sz="3600" dirty="0">
              <a:solidFill>
                <a:srgbClr val="00B0F0"/>
              </a:solidFill>
              <a:latin typeface="ScrapItUp" panose="02000603000000000000" pitchFamily="2" charset="0"/>
              <a:ea typeface="ScrapItUp" panose="02000603000000000000" pitchFamily="2" charset="0"/>
              <a:cs typeface="ScrapItUp Medium" charset="0"/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28055" y="267439"/>
            <a:ext cx="852158" cy="852158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336009" y="1197327"/>
            <a:ext cx="6310469" cy="830997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B0F0"/>
                </a:solidFill>
              </a:rPr>
              <a:t>ECOLE					</a:t>
            </a:r>
            <a:r>
              <a:rPr lang="fr-FR" sz="1600" dirty="0" smtClean="0"/>
              <a:t>téléphone </a:t>
            </a:r>
          </a:p>
          <a:p>
            <a:r>
              <a:rPr lang="fr-FR" sz="1600" dirty="0" smtClean="0"/>
              <a:t> Téléphone fixe- messagerie: </a:t>
            </a:r>
          </a:p>
          <a:p>
            <a:r>
              <a:rPr lang="fr-FR" sz="1600" dirty="0" smtClean="0"/>
              <a:t>Portable- Code PIN:   		messagerie:</a:t>
            </a:r>
            <a:endParaRPr lang="fr-FR" sz="1600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529230"/>
              </p:ext>
            </p:extLst>
          </p:nvPr>
        </p:nvGraphicFramePr>
        <p:xfrm>
          <a:off x="336009" y="2183784"/>
          <a:ext cx="6310469" cy="5143568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695991"/>
                <a:gridCol w="1866900"/>
                <a:gridCol w="2747578"/>
              </a:tblGrid>
              <a:tr h="280505">
                <a:tc gridSpan="3"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Inspection </a:t>
                      </a:r>
                      <a:endParaRPr lang="fr-FR" sz="1600" dirty="0" smtClean="0"/>
                    </a:p>
                    <a:p>
                      <a:pPr algn="ctr"/>
                      <a:r>
                        <a:rPr lang="fr-FR" sz="1400" b="0" dirty="0" smtClean="0"/>
                        <a:t>Adresse</a:t>
                      </a:r>
                      <a:endParaRPr lang="fr-FR" sz="1400" b="0" dirty="0" smtClean="0"/>
                    </a:p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dirty="0" smtClean="0"/>
                        <a:t>téléphone</a:t>
                      </a:r>
                      <a:endParaRPr lang="fr-FR" sz="1600" b="0" dirty="0" smtClean="0"/>
                    </a:p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dirty="0" smtClean="0"/>
                        <a:t>Site de </a:t>
                      </a:r>
                      <a:r>
                        <a:rPr lang="fr-FR" sz="1600" b="0" dirty="0" err="1" smtClean="0"/>
                        <a:t>circo</a:t>
                      </a:r>
                      <a:endParaRPr lang="fr-FR" sz="1600" b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83216"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IEN</a:t>
                      </a:r>
                      <a:endParaRPr lang="fr-FR" sz="1400" b="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Prénom NOM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Téléphone</a:t>
                      </a:r>
                    </a:p>
                    <a:p>
                      <a:r>
                        <a:rPr lang="fr-FR" dirty="0" smtClean="0"/>
                        <a:t>mail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3700"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Secrétariat</a:t>
                      </a:r>
                      <a:endParaRPr lang="fr-FR" sz="1400" b="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3539"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CPC</a:t>
                      </a:r>
                      <a:endParaRPr lang="fr-FR" sz="1400" b="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7060"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CPC-EPS </a:t>
                      </a:r>
                      <a:endParaRPr lang="fr-FR" sz="1400" b="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86879"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Référent numérique </a:t>
                      </a:r>
                      <a:endParaRPr lang="fr-FR" sz="1400" b="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0222">
                <a:tc>
                  <a:txBody>
                    <a:bodyPr/>
                    <a:lstStyle/>
                    <a:p>
                      <a:r>
                        <a:rPr lang="fr-FR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CPC Arts Plastiques</a:t>
                      </a:r>
                      <a:endParaRPr lang="fr-FR" sz="1400" b="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11343">
                <a:tc>
                  <a:txBody>
                    <a:bodyPr/>
                    <a:lstStyle/>
                    <a:p>
                      <a:r>
                        <a:rPr lang="fr-FR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CPC Musique</a:t>
                      </a:r>
                      <a:endParaRPr lang="fr-FR" sz="1400" b="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48364">
                <a:tc>
                  <a:txBody>
                    <a:bodyPr/>
                    <a:lstStyle/>
                    <a:p>
                      <a:r>
                        <a:rPr lang="fr-FR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CPC maths/sciences</a:t>
                      </a:r>
                      <a:endParaRPr lang="fr-FR" sz="1400" b="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55185"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Référente ESH</a:t>
                      </a:r>
                      <a:endParaRPr lang="fr-FR" sz="1400" b="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545628"/>
              </p:ext>
            </p:extLst>
          </p:nvPr>
        </p:nvGraphicFramePr>
        <p:xfrm>
          <a:off x="336009" y="8027195"/>
          <a:ext cx="6310468" cy="1543845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802461"/>
                <a:gridCol w="2580836"/>
                <a:gridCol w="1927171"/>
              </a:tblGrid>
              <a:tr h="401820">
                <a:tc gridSpan="3">
                  <a:txBody>
                    <a:bodyPr/>
                    <a:lstStyle/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RASED</a:t>
                      </a:r>
                      <a:r>
                        <a:rPr lang="fr-FR" sz="1600" baseline="0" dirty="0" smtClean="0"/>
                        <a:t>          </a:t>
                      </a:r>
                      <a:r>
                        <a:rPr lang="fr-FR" sz="1600" dirty="0" err="1" smtClean="0"/>
                        <a:t>telephone</a:t>
                      </a:r>
                      <a:r>
                        <a:rPr lang="fr-FR" sz="1600" dirty="0" smtClean="0"/>
                        <a:t> 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4153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psychologue scolaire</a:t>
                      </a:r>
                      <a:endParaRPr lang="fr-FR" sz="1400" b="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Prénom nom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mail</a:t>
                      </a:r>
                      <a:endParaRPr lang="fr-FR" sz="14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4160"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Maitre G</a:t>
                      </a:r>
                      <a:endParaRPr lang="fr-FR" sz="1400" b="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83072"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Maitre E</a:t>
                      </a:r>
                      <a:endParaRPr lang="fr-FR" sz="1400" b="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329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9008" y="339125"/>
            <a:ext cx="5626456" cy="748537"/>
          </a:xfrm>
        </p:spPr>
        <p:txBody>
          <a:bodyPr>
            <a:noAutofit/>
          </a:bodyPr>
          <a:lstStyle/>
          <a:p>
            <a:pPr algn="ctr"/>
            <a:r>
              <a:rPr lang="fr-FR" sz="3600" dirty="0" smtClean="0">
                <a:solidFill>
                  <a:srgbClr val="00B0F0"/>
                </a:solidFill>
                <a:latin typeface="ScrapItUp" panose="02000603000000000000" pitchFamily="2" charset="0"/>
                <a:ea typeface="ScrapItUp" panose="02000603000000000000" pitchFamily="2" charset="0"/>
                <a:cs typeface="ScrapItUp Medium" charset="0"/>
              </a:rPr>
              <a:t>NUMEROS et INFOS UTILES</a:t>
            </a:r>
            <a:br>
              <a:rPr lang="fr-FR" sz="3600" dirty="0" smtClean="0">
                <a:solidFill>
                  <a:srgbClr val="00B0F0"/>
                </a:solidFill>
                <a:latin typeface="ScrapItUp" panose="02000603000000000000" pitchFamily="2" charset="0"/>
                <a:ea typeface="ScrapItUp" panose="02000603000000000000" pitchFamily="2" charset="0"/>
                <a:cs typeface="ScrapItUp Medium" charset="0"/>
              </a:rPr>
            </a:br>
            <a:r>
              <a:rPr lang="fr-FR" sz="3600" dirty="0" smtClean="0">
                <a:solidFill>
                  <a:srgbClr val="00B0F0"/>
                </a:solidFill>
                <a:latin typeface="ScrapItUp" panose="02000603000000000000" pitchFamily="2" charset="0"/>
                <a:ea typeface="ScrapItUp" panose="02000603000000000000" pitchFamily="2" charset="0"/>
                <a:cs typeface="ScrapItUp Medium" charset="0"/>
              </a:rPr>
              <a:t>SANTE-SECURITE</a:t>
            </a:r>
            <a:endParaRPr lang="fr-FR" sz="3600" dirty="0">
              <a:solidFill>
                <a:srgbClr val="00B0F0"/>
              </a:solidFill>
              <a:latin typeface="ScrapItUp" panose="02000603000000000000" pitchFamily="2" charset="0"/>
              <a:ea typeface="ScrapItUp" panose="02000603000000000000" pitchFamily="2" charset="0"/>
              <a:cs typeface="ScrapItUp Medium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296057"/>
            <a:ext cx="852158" cy="852158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196502"/>
              </p:ext>
            </p:extLst>
          </p:nvPr>
        </p:nvGraphicFramePr>
        <p:xfrm>
          <a:off x="274843" y="6330378"/>
          <a:ext cx="6210619" cy="1553451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293851"/>
                <a:gridCol w="1790700"/>
                <a:gridCol w="3126068"/>
              </a:tblGrid>
              <a:tr h="469900">
                <a:tc gridSpan="3">
                  <a:txBody>
                    <a:bodyPr/>
                    <a:lstStyle/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/>
                        <a:t>Centre médico social   </a:t>
                      </a:r>
                      <a:r>
                        <a:rPr lang="fr-FR" sz="1600" b="1" dirty="0" smtClean="0"/>
                        <a:t>téléphone</a:t>
                      </a:r>
                      <a:endParaRPr lang="fr-FR" sz="1600" b="1" dirty="0" smtClean="0"/>
                    </a:p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 smtClean="0"/>
                        <a:t>4 rue Neuve 69360 Saint-Symphorien-d'Ozon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45097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Secrétaire</a:t>
                      </a:r>
                      <a:endParaRPr lang="fr-FR" sz="120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Nom</a:t>
                      </a:r>
                      <a:endParaRPr lang="fr-FR" sz="12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mail</a:t>
                      </a:r>
                      <a:endParaRPr lang="fr-F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45097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Médecin scolaire</a:t>
                      </a:r>
                      <a:endParaRPr lang="fr-FR" sz="120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45097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Infirmière</a:t>
                      </a:r>
                      <a:endParaRPr lang="fr-FR" sz="120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960018"/>
              </p:ext>
            </p:extLst>
          </p:nvPr>
        </p:nvGraphicFramePr>
        <p:xfrm>
          <a:off x="274843" y="7975600"/>
          <a:ext cx="6210620" cy="1589997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957055"/>
                <a:gridCol w="1689100"/>
                <a:gridCol w="3564465"/>
              </a:tblGrid>
              <a:tr h="414063">
                <a:tc gridSpan="3">
                  <a:txBody>
                    <a:bodyPr/>
                    <a:lstStyle/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dirty="0" smtClean="0"/>
                        <a:t>PMI  </a:t>
                      </a:r>
                      <a:r>
                        <a:rPr lang="fr-FR" sz="1600" b="1" dirty="0" smtClean="0"/>
                        <a:t>04 78 02 34 90</a:t>
                      </a:r>
                    </a:p>
                    <a:p>
                      <a:pPr algn="ctr"/>
                      <a:r>
                        <a:rPr lang="fr-FR" sz="1200" b="0" dirty="0" smtClean="0"/>
                        <a:t>Adresse</a:t>
                      </a:r>
                      <a:endParaRPr lang="fr-FR" sz="1200" b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8887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Secrétaire</a:t>
                      </a:r>
                      <a:endParaRPr lang="fr-FR" sz="120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Prénom nom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mail</a:t>
                      </a:r>
                      <a:endParaRPr lang="fr-F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28887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Médecin </a:t>
                      </a:r>
                      <a:endParaRPr lang="fr-FR" sz="120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1406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Infirmière</a:t>
                      </a:r>
                      <a:endParaRPr lang="fr-FR" sz="120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833085"/>
              </p:ext>
            </p:extLst>
          </p:nvPr>
        </p:nvGraphicFramePr>
        <p:xfrm>
          <a:off x="293649" y="1283356"/>
          <a:ext cx="6210619" cy="79248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446251"/>
                <a:gridCol w="1104900"/>
                <a:gridCol w="3659468"/>
              </a:tblGrid>
              <a:tr h="329544">
                <a:tc gridSpan="3">
                  <a:txBody>
                    <a:bodyPr/>
                    <a:lstStyle/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/>
                        <a:t>Gendarmerie </a:t>
                      </a:r>
                      <a:r>
                        <a:rPr lang="fr-FR" sz="1600" b="1" dirty="0" smtClean="0"/>
                        <a:t>de XXXXX            </a:t>
                      </a:r>
                      <a:r>
                        <a:rPr lang="is-IS" sz="1600" b="0" dirty="0" smtClean="0"/>
                        <a:t>téléphone</a:t>
                      </a:r>
                      <a:endParaRPr lang="is-IS" sz="1600" b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1200" dirty="0" smtClean="0"/>
                        <a:t>correspondant sécurité école </a:t>
                      </a:r>
                      <a:endParaRPr lang="fr-FR" sz="120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is-IS" sz="1400" dirty="0" smtClean="0"/>
                        <a:t>GND Dupont</a:t>
                      </a:r>
                      <a:endParaRPr lang="fr-FR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hlinkClick r:id="rId3"/>
                        </a:rPr>
                        <a:t>Franck-p.dupont@gendarmerie.interieur.gouv.fr</a:t>
                      </a:r>
                      <a:endParaRPr lang="fr-FR" sz="14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825468"/>
              </p:ext>
            </p:extLst>
          </p:nvPr>
        </p:nvGraphicFramePr>
        <p:xfrm>
          <a:off x="293649" y="2145707"/>
          <a:ext cx="6210619" cy="4028389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030451"/>
                <a:gridCol w="1765300"/>
                <a:gridCol w="2414868"/>
              </a:tblGrid>
              <a:tr h="531926">
                <a:tc gridSpan="3">
                  <a:txBody>
                    <a:bodyPr/>
                    <a:lstStyle/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/>
                        <a:t>DSDEN du RHONE   </a:t>
                      </a: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téléphone</a:t>
                      </a:r>
                      <a:endParaRPr lang="fr-FR" sz="1600" b="1" dirty="0" smtClean="0"/>
                    </a:p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A</a:t>
                      </a:r>
                      <a:r>
                        <a:rPr lang="fr-FR" sz="12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dresse            </a:t>
                      </a:r>
                      <a:r>
                        <a:rPr lang="fr-FR" sz="1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site</a:t>
                      </a:r>
                      <a:endParaRPr lang="fr-FR" sz="1400" b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57957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Cellule vie scolaire</a:t>
                      </a:r>
                      <a:endParaRPr lang="fr-FR" sz="120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Prénom NOM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Mail</a:t>
                      </a:r>
                    </a:p>
                    <a:p>
                      <a:r>
                        <a:rPr lang="fr-FR" dirty="0" smtClean="0"/>
                        <a:t>téléphone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47404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Proviseur vie scolaire</a:t>
                      </a:r>
                      <a:endParaRPr lang="fr-FR" sz="120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844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IA-DASEN</a:t>
                      </a:r>
                      <a:endParaRPr lang="fr-FR" sz="120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47404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IA-DASEN</a:t>
                      </a:r>
                      <a:r>
                        <a:rPr lang="fr-FR" sz="1200" baseline="0" dirty="0" smtClean="0"/>
                        <a:t> adjointe 1</a:t>
                      </a:r>
                      <a:r>
                        <a:rPr lang="fr-FR" sz="1200" baseline="30000" dirty="0" smtClean="0"/>
                        <a:t>er</a:t>
                      </a:r>
                      <a:r>
                        <a:rPr lang="fr-FR" sz="1200" baseline="0" dirty="0" smtClean="0"/>
                        <a:t> degré</a:t>
                      </a:r>
                      <a:endParaRPr lang="fr-FR" sz="120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47404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Médecin conseiller technique PE</a:t>
                      </a:r>
                      <a:endParaRPr lang="fr-FR" sz="120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844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Médecin de prévention PE</a:t>
                      </a:r>
                      <a:endParaRPr lang="fr-FR" sz="120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47404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Médecin conseiller technique élèves</a:t>
                      </a:r>
                      <a:endParaRPr lang="fr-FR" sz="120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844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Médecin de prévention </a:t>
                      </a:r>
                      <a:endParaRPr lang="fr-FR" sz="120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47404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Coordinatrice AESH secteur 2</a:t>
                      </a:r>
                      <a:endParaRPr lang="fr-FR" sz="1200" dirty="0"/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60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2158" y="419931"/>
            <a:ext cx="5837500" cy="748537"/>
          </a:xfrm>
        </p:spPr>
        <p:txBody>
          <a:bodyPr>
            <a:normAutofit/>
          </a:bodyPr>
          <a:lstStyle/>
          <a:p>
            <a:pPr algn="ctr"/>
            <a:r>
              <a:rPr lang="fr-FR" sz="3600" dirty="0" smtClean="0">
                <a:solidFill>
                  <a:srgbClr val="00B0F0"/>
                </a:solidFill>
                <a:latin typeface="ScrapItUp Medium" charset="0"/>
                <a:ea typeface="ScrapItUp Medium" charset="0"/>
                <a:cs typeface="ScrapItUp Medium" charset="0"/>
              </a:rPr>
              <a:t>NUMEROS et INFOS UTILES</a:t>
            </a:r>
            <a:endParaRPr lang="fr-FR" sz="3600" dirty="0">
              <a:solidFill>
                <a:srgbClr val="00B0F0"/>
              </a:solidFill>
              <a:latin typeface="ScrapItUp Medium" charset="0"/>
              <a:ea typeface="ScrapItUp Medium" charset="0"/>
              <a:cs typeface="ScrapItUp Medium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05842" y="368120"/>
            <a:ext cx="852158" cy="85215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809132" y="1220278"/>
            <a:ext cx="5350526" cy="86177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B0F0"/>
                </a:solidFill>
              </a:rPr>
              <a:t>MAIRIE de </a:t>
            </a:r>
            <a:r>
              <a:rPr lang="fr-FR" sz="1600" b="1" dirty="0" smtClean="0">
                <a:solidFill>
                  <a:srgbClr val="00B0F0"/>
                </a:solidFill>
              </a:rPr>
              <a:t>XXXX                                                         </a:t>
            </a:r>
            <a:endParaRPr lang="fr-FR" sz="1600" b="1" dirty="0" smtClean="0">
              <a:solidFill>
                <a:srgbClr val="00B0F0"/>
              </a:solidFill>
            </a:endParaRPr>
          </a:p>
          <a:p>
            <a:pPr algn="ctr"/>
            <a:r>
              <a:rPr lang="fr-FR" sz="1600" dirty="0" smtClean="0"/>
              <a:t>Adresse</a:t>
            </a:r>
            <a:endParaRPr lang="fr-FR" sz="1600" dirty="0" smtClean="0"/>
          </a:p>
          <a:p>
            <a:pPr algn="ctr"/>
            <a:r>
              <a:rPr lang="is-IS" i="1" dirty="0" smtClean="0"/>
              <a:t>téléphone</a:t>
            </a:r>
            <a:endParaRPr lang="fr-FR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919174"/>
              </p:ext>
            </p:extLst>
          </p:nvPr>
        </p:nvGraphicFramePr>
        <p:xfrm>
          <a:off x="520699" y="2257737"/>
          <a:ext cx="5927393" cy="7142803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143001"/>
                <a:gridCol w="1498600"/>
                <a:gridCol w="1041400"/>
                <a:gridCol w="22443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Fonction</a:t>
                      </a:r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Nom </a:t>
                      </a:r>
                      <a:r>
                        <a:rPr lang="fr-FR" dirty="0" err="1" smtClean="0"/>
                        <a:t>pénom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téléphone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email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17823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Mr le maire</a:t>
                      </a:r>
                      <a:endParaRPr lang="fr-FR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Adjointe </a:t>
                      </a:r>
                      <a:r>
                        <a:rPr lang="fr-FR" sz="1100" dirty="0" err="1" smtClean="0"/>
                        <a:t>aff.</a:t>
                      </a:r>
                      <a:r>
                        <a:rPr lang="fr-FR" sz="1100" dirty="0" smtClean="0"/>
                        <a:t> scolaires</a:t>
                      </a:r>
                      <a:endParaRPr lang="fr-FR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Adjoint urbanisme</a:t>
                      </a:r>
                      <a:endParaRPr lang="fr-FR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17500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Policier municipal</a:t>
                      </a:r>
                      <a:endParaRPr lang="fr-FR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DGS</a:t>
                      </a:r>
                      <a:endParaRPr lang="fr-FR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Ressources Humaines</a:t>
                      </a:r>
                      <a:endParaRPr lang="fr-FR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ACMO</a:t>
                      </a:r>
                      <a:endParaRPr lang="fr-FR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Comptable</a:t>
                      </a:r>
                      <a:endParaRPr lang="fr-FR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Associations</a:t>
                      </a:r>
                      <a:endParaRPr lang="fr-FR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Informatique</a:t>
                      </a:r>
                      <a:endParaRPr lang="fr-FR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Service Culturel</a:t>
                      </a:r>
                      <a:endParaRPr lang="fr-FR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Pole enfance</a:t>
                      </a:r>
                      <a:endParaRPr lang="fr-FR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Pole communication</a:t>
                      </a:r>
                      <a:endParaRPr lang="fr-FR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/>
                        <a:t>Médiathèque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37820">
                <a:tc>
                  <a:txBody>
                    <a:bodyPr/>
                    <a:lstStyle/>
                    <a:p>
                      <a:pPr marL="0" marR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/>
                        <a:t>Centre de Loisirs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Accueil</a:t>
                      </a:r>
                      <a:endParaRPr lang="fr-FR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Multi </a:t>
                      </a:r>
                      <a:r>
                        <a:rPr lang="fr-FR" sz="1100" dirty="0" smtClean="0"/>
                        <a:t>accueil</a:t>
                      </a:r>
                      <a:endParaRPr lang="fr-FR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RAM</a:t>
                      </a:r>
                      <a:endParaRPr lang="fr-FR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769895" y="7794937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fr-FR" dirty="0" smtClean="0"/>
              <a:t>                 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833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3796</TotalTime>
  <Words>170</Words>
  <Application>Microsoft Macintosh PowerPoint</Application>
  <PresentationFormat>Format A4 (210 x 297 mm)</PresentationFormat>
  <Paragraphs>86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Calibri</vt:lpstr>
      <vt:lpstr>Calibri Light</vt:lpstr>
      <vt:lpstr>ScrapItUp</vt:lpstr>
      <vt:lpstr>ScrapItUp Medium</vt:lpstr>
      <vt:lpstr>Arial</vt:lpstr>
      <vt:lpstr>Thème Office</vt:lpstr>
      <vt:lpstr>NUMEROS et INFOS UTILES</vt:lpstr>
      <vt:lpstr>NUMEROS et INFOS UTILES SANTE-SECURITE</vt:lpstr>
      <vt:lpstr>NUMEROS et INFOS UTILES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Utilisateur de Microsoft Office</cp:lastModifiedBy>
  <cp:revision>159</cp:revision>
  <cp:lastPrinted>2019-08-04T21:12:51Z</cp:lastPrinted>
  <dcterms:created xsi:type="dcterms:W3CDTF">2018-06-17T10:11:42Z</dcterms:created>
  <dcterms:modified xsi:type="dcterms:W3CDTF">2019-08-04T21:16:05Z</dcterms:modified>
</cp:coreProperties>
</file>