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7"/>
  </p:normalViewPr>
  <p:slideViewPr>
    <p:cSldViewPr>
      <p:cViewPr varScale="1">
        <p:scale>
          <a:sx n="54" d="100"/>
          <a:sy n="54" d="100"/>
        </p:scale>
        <p:origin x="-1668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335"/>
            <a:ext cx="6859785" cy="990733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499471"/>
            <a:ext cx="4236467" cy="1739553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569115"/>
            <a:ext cx="4883348" cy="475596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675763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67576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335"/>
            <a:ext cx="6859785" cy="990733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824817"/>
            <a:ext cx="2678906" cy="6081183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494176"/>
            <a:ext cx="4238244" cy="1744180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565328"/>
            <a:ext cx="4882896" cy="4754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584960"/>
            <a:ext cx="2400300" cy="536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584960"/>
            <a:ext cx="2400300" cy="536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84960"/>
            <a:ext cx="2400300" cy="792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458225"/>
            <a:ext cx="2400300" cy="4490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584960"/>
            <a:ext cx="2400300" cy="792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458225"/>
            <a:ext cx="2400300" cy="4490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2056208" y="2056211"/>
            <a:ext cx="9906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276594"/>
            <a:ext cx="3909060" cy="157361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782873"/>
            <a:ext cx="2855834" cy="4802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254890"/>
            <a:ext cx="4346070" cy="900342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906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291917"/>
            <a:ext cx="2678906" cy="261408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480835"/>
            <a:ext cx="4114800" cy="1252975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3149653"/>
            <a:ext cx="4572409" cy="106984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7295359"/>
            <a:ext cx="2680693" cy="261064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7296311"/>
            <a:ext cx="6859785" cy="26096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528320"/>
            <a:ext cx="5640705" cy="792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89797"/>
            <a:ext cx="5640705" cy="517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8479536"/>
            <a:ext cx="1632204" cy="290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475212-336D-4520-A3A5-AD7F23A2858B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9078510"/>
            <a:ext cx="3543300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913410"/>
            <a:ext cx="377190" cy="72644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9A7DB3C-136D-4040-B32C-0C5796C4E10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.0692594v@ac-lyon.fr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40091">
            <a:off x="1196751" y="4376936"/>
            <a:ext cx="5436329" cy="2161496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solidFill>
                  <a:schemeClr val="accent2"/>
                </a:solidFill>
                <a:effectLst>
                  <a:reflection blurRad="12700" stA="50000" endPos="50000" dist="5004" dir="5400000" sy="-100000"/>
                </a:effectLst>
                <a:latin typeface="Aclonica" charset="0"/>
                <a:ea typeface="Aclonica" charset="0"/>
                <a:cs typeface="Aclonica" charset="0"/>
              </a:rPr>
              <a:t>MON AGENDA </a:t>
            </a:r>
            <a:br>
              <a:rPr lang="en-US" sz="4400" b="1" cap="all" dirty="0" smtClean="0">
                <a:solidFill>
                  <a:schemeClr val="accent2"/>
                </a:solidFill>
                <a:effectLst>
                  <a:reflection blurRad="12700" stA="50000" endPos="50000" dist="5004" dir="5400000" sy="-100000"/>
                </a:effectLst>
                <a:latin typeface="Aclonica" charset="0"/>
                <a:ea typeface="Aclonica" charset="0"/>
                <a:cs typeface="Aclonica" charset="0"/>
              </a:rPr>
            </a:br>
            <a:r>
              <a:rPr lang="en-US" sz="4400" b="1" cap="all" dirty="0" smtClean="0">
                <a:solidFill>
                  <a:schemeClr val="accent2"/>
                </a:solidFill>
                <a:effectLst>
                  <a:reflection blurRad="12700" stA="50000" endPos="50000" dist="5004" dir="5400000" sy="-100000"/>
                </a:effectLst>
                <a:latin typeface="Aclonica" charset="0"/>
                <a:ea typeface="Aclonica" charset="0"/>
                <a:cs typeface="Aclonica" charset="0"/>
              </a:rPr>
              <a:t>2019-2020</a:t>
            </a:r>
            <a:r>
              <a:rPr lang="fr-FR" sz="4800" dirty="0">
                <a:latin typeface="Rockwell"/>
                <a:ea typeface="MS Gothic"/>
                <a:cs typeface="Times New Roman"/>
              </a:rPr>
              <a:t/>
            </a:r>
            <a:br>
              <a:rPr lang="fr-FR" sz="4800" dirty="0">
                <a:latin typeface="Rockwell"/>
                <a:ea typeface="MS Gothic"/>
                <a:cs typeface="Times New Roman"/>
              </a:rPr>
            </a:b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33304" r="11785" b="36556"/>
          <a:stretch/>
        </p:blipFill>
        <p:spPr bwMode="auto">
          <a:xfrm rot="21379020">
            <a:off x="503172" y="972282"/>
            <a:ext cx="5615693" cy="32090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1019" y="4768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780928" y="7545288"/>
            <a:ext cx="3672408" cy="2032175"/>
          </a:xfrm>
          <a:prstGeom prst="roundRect">
            <a:avLst/>
          </a:prstGeom>
          <a:solidFill>
            <a:schemeClr val="bg1"/>
          </a:solidFill>
          <a:ln w="0">
            <a:solidFill>
              <a:srgbClr val="FF9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Ecole maternelle des Bonnières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1 route de Marennes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69360 COMMUNAY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04.72.24.69.99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  <a:hlinkClick r:id="rId3"/>
              </a:rPr>
              <a:t>Ce.0692594v@ac-lyon.fr</a:t>
            </a:r>
            <a:endParaRPr lang="fr-F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</TotalTime>
  <Words>14</Words>
  <Application>Microsoft Office PowerPoint</Application>
  <PresentationFormat>Format A4 (210 x 297 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Angles</vt:lpstr>
      <vt:lpstr>MON AGENDA  2019-2020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</dc:title>
  <dc:creator>user</dc:creator>
  <cp:lastModifiedBy>user</cp:lastModifiedBy>
  <cp:revision>10</cp:revision>
  <cp:lastPrinted>2017-10-16T07:35:20Z</cp:lastPrinted>
  <dcterms:created xsi:type="dcterms:W3CDTF">2017-02-09T14:30:17Z</dcterms:created>
  <dcterms:modified xsi:type="dcterms:W3CDTF">2019-05-21T08:37:28Z</dcterms:modified>
</cp:coreProperties>
</file>