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4" r:id="rId2"/>
    <p:sldId id="318" r:id="rId3"/>
    <p:sldId id="315" r:id="rId4"/>
    <p:sldId id="316" r:id="rId5"/>
    <p:sldId id="317" r:id="rId6"/>
    <p:sldId id="319" r:id="rId7"/>
    <p:sldId id="320" r:id="rId8"/>
  </p:sldIdLst>
  <p:sldSz cx="6858000" cy="9906000" type="A4"/>
  <p:notesSz cx="6858000" cy="9144000"/>
  <p:defaultTextStyle>
    <a:defPPr>
      <a:defRPr lang="fr-FR"/>
    </a:defPPr>
    <a:lvl1pPr marL="0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0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33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60C8B52-141E-3043-8915-1BDE9767A4C0}">
          <p14:sldIdLst>
            <p14:sldId id="314"/>
            <p14:sldId id="318"/>
            <p14:sldId id="315"/>
            <p14:sldId id="316"/>
            <p14:sldId id="317"/>
            <p14:sldId id="319"/>
            <p14:sldId id="320"/>
          </p14:sldIdLst>
        </p14:section>
        <p14:section name="Section sans titre" id="{CF48956F-368C-FD45-99A0-54C7403450C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8F0EEE"/>
    <a:srgbClr val="00E300"/>
    <a:srgbClr val="FF1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9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688" y="928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3077284"/>
            <a:ext cx="5829300" cy="212336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1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97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147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1" y="396701"/>
            <a:ext cx="4514850" cy="845220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03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63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4198589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20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1" y="2311404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0" y="2311404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82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1" y="2217387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7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20" indent="0">
              <a:buNone/>
              <a:defRPr sz="1600" b="1"/>
            </a:lvl7pPr>
            <a:lvl8pPr marL="3200307" indent="0">
              <a:buNone/>
              <a:defRPr sz="1600" b="1"/>
            </a:lvl8pPr>
            <a:lvl9pPr marL="3657494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1" y="3141488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71" y="2217387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7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20" indent="0">
              <a:buNone/>
              <a:defRPr sz="1600" b="1"/>
            </a:lvl7pPr>
            <a:lvl8pPr marL="3200307" indent="0">
              <a:buNone/>
              <a:defRPr sz="1600" b="1"/>
            </a:lvl8pPr>
            <a:lvl9pPr marL="3657494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71" y="3141488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19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83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6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1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8" y="394409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1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7" indent="0">
              <a:buNone/>
              <a:defRPr sz="900"/>
            </a:lvl5pPr>
            <a:lvl6pPr marL="2285933" indent="0">
              <a:buNone/>
              <a:defRPr sz="900"/>
            </a:lvl6pPr>
            <a:lvl7pPr marL="2743120" indent="0">
              <a:buNone/>
              <a:defRPr sz="900"/>
            </a:lvl7pPr>
            <a:lvl8pPr marL="3200307" indent="0">
              <a:buNone/>
              <a:defRPr sz="900"/>
            </a:lvl8pPr>
            <a:lvl9pPr marL="3657494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310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7" indent="0">
              <a:buNone/>
              <a:defRPr sz="2000"/>
            </a:lvl5pPr>
            <a:lvl6pPr marL="2285933" indent="0">
              <a:buNone/>
              <a:defRPr sz="2000"/>
            </a:lvl6pPr>
            <a:lvl7pPr marL="2743120" indent="0">
              <a:buNone/>
              <a:defRPr sz="2000"/>
            </a:lvl7pPr>
            <a:lvl8pPr marL="3200307" indent="0">
              <a:buNone/>
              <a:defRPr sz="2000"/>
            </a:lvl8pPr>
            <a:lvl9pPr marL="3657494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7" indent="0">
              <a:buNone/>
              <a:defRPr sz="900"/>
            </a:lvl5pPr>
            <a:lvl6pPr marL="2285933" indent="0">
              <a:buNone/>
              <a:defRPr sz="900"/>
            </a:lvl6pPr>
            <a:lvl7pPr marL="2743120" indent="0">
              <a:buNone/>
              <a:defRPr sz="900"/>
            </a:lvl7pPr>
            <a:lvl8pPr marL="3200307" indent="0">
              <a:buNone/>
              <a:defRPr sz="900"/>
            </a:lvl8pPr>
            <a:lvl9pPr marL="3657494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72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96701"/>
            <a:ext cx="6172200" cy="1651000"/>
          </a:xfrm>
          <a:prstGeom prst="rect">
            <a:avLst/>
          </a:prstGeom>
        </p:spPr>
        <p:txBody>
          <a:bodyPr vert="horz" lIns="91438" tIns="45718" rIns="91438" bIns="45718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311404"/>
            <a:ext cx="6172200" cy="6537502"/>
          </a:xfrm>
          <a:prstGeom prst="rect">
            <a:avLst/>
          </a:prstGeom>
        </p:spPr>
        <p:txBody>
          <a:bodyPr vert="horz" lIns="91438" tIns="45718" rIns="91438" bIns="45718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00AFD-1DDA-F546-BA40-0AF0940F70C9}" type="datetimeFigureOut">
              <a:rPr lang="fr-FR" smtClean="0"/>
              <a:t>13/06/15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1" y="9181397"/>
            <a:ext cx="2171700" cy="527403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DB221-4FAB-8840-822B-4540E3AE6B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57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8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0" indent="-342890" algn="l" defTabSz="45718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9" indent="-285742" algn="l" defTabSz="45718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7" indent="-228594" algn="l" defTabSz="45718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4" indent="-228594" algn="l" defTabSz="45718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0" indent="-228594" algn="l" defTabSz="45718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7" indent="-228594" algn="l" defTabSz="45718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4" indent="-228594" algn="l" defTabSz="45718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0" indent="-228594" algn="l" defTabSz="45718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7" indent="-228594" algn="l" defTabSz="45718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457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457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0" algn="l" defTabSz="457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7" algn="l" defTabSz="457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3" algn="l" defTabSz="457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0" algn="l" defTabSz="457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7" algn="l" defTabSz="457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4" algn="l" defTabSz="457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>
            <a:off x="300415" y="4981838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430620" y="4978979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5614056" y="8146068"/>
            <a:ext cx="2103144" cy="246217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8" rIns="91438" bIns="45718" rtlCol="0">
            <a:spAutoFit/>
          </a:bodyPr>
          <a:lstStyle/>
          <a:p>
            <a:r>
              <a:rPr lang="fr-FR" sz="1000" dirty="0" err="1">
                <a:solidFill>
                  <a:schemeClr val="bg1">
                    <a:lumMod val="75000"/>
                  </a:schemeClr>
                </a:solidFill>
              </a:rPr>
              <a:t>www.jardinalysse.com</a:t>
            </a:r>
            <a:r>
              <a:rPr lang="fr-FR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430620" y="854990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VACHE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0415" y="854990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CANARD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00415" y="334115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430620" y="331256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267" y="1694613"/>
            <a:ext cx="1268645" cy="1782962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430620" y="3706976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POUSSIN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00415" y="373941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CANE</a:t>
            </a:r>
            <a:endParaRPr lang="fr-FR" sz="3600" b="1" dirty="0">
              <a:latin typeface="Century Gothic"/>
              <a:cs typeface="Century Gothic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/>
          <a:srcRect l="8368" r="5382"/>
          <a:stretch/>
        </p:blipFill>
        <p:spPr>
          <a:xfrm>
            <a:off x="484039" y="1231272"/>
            <a:ext cx="2568775" cy="247570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4039" y="5520267"/>
            <a:ext cx="2746668" cy="274666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881" y="6231467"/>
            <a:ext cx="2777566" cy="203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8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>
            <a:off x="300415" y="4981838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430620" y="4978979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5614056" y="8146068"/>
            <a:ext cx="2103144" cy="246217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8" rIns="91438" bIns="45718" rtlCol="0">
            <a:spAutoFit/>
          </a:bodyPr>
          <a:lstStyle/>
          <a:p>
            <a:r>
              <a:rPr lang="fr-FR" sz="1000" dirty="0" err="1">
                <a:solidFill>
                  <a:schemeClr val="bg1">
                    <a:lumMod val="75000"/>
                  </a:schemeClr>
                </a:solidFill>
              </a:rPr>
              <a:t>www.jardinalysse.com</a:t>
            </a:r>
            <a:r>
              <a:rPr lang="fr-FR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430620" y="854990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POULE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0415" y="854990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CHIEN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00415" y="334115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430620" y="331256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430620" y="3706976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MOUFLON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00415" y="373941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CHEVAL</a:t>
            </a:r>
            <a:endParaRPr lang="fr-FR" sz="3600" b="1" dirty="0">
              <a:latin typeface="Century Gothic"/>
              <a:cs typeface="Century Gothic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65" y="5921030"/>
            <a:ext cx="2474300" cy="244443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6" y="961789"/>
            <a:ext cx="2496193" cy="274518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04332" y="5677807"/>
            <a:ext cx="2260154" cy="279326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6758" r="7826"/>
          <a:stretch/>
        </p:blipFill>
        <p:spPr>
          <a:xfrm>
            <a:off x="3623732" y="881919"/>
            <a:ext cx="262466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5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>
            <a:off x="300415" y="4981838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430620" y="4978979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5614056" y="8146068"/>
            <a:ext cx="2103144" cy="246217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8" rIns="91438" bIns="45718" rtlCol="0">
            <a:spAutoFit/>
          </a:bodyPr>
          <a:lstStyle/>
          <a:p>
            <a:r>
              <a:rPr lang="fr-FR" sz="1000" dirty="0" err="1">
                <a:solidFill>
                  <a:schemeClr val="bg1">
                    <a:lumMod val="75000"/>
                  </a:schemeClr>
                </a:solidFill>
              </a:rPr>
              <a:t>www.jardinalysse.com</a:t>
            </a:r>
            <a:r>
              <a:rPr lang="fr-FR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430620" y="854990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BOUC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0415" y="854990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BICHE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00415" y="334115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430620" y="331256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4590" y="392477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LAPIN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430620" y="3906422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COCHON</a:t>
            </a:r>
            <a:endParaRPr lang="fr-FR" sz="3600" b="1" dirty="0">
              <a:latin typeface="Century Gothic"/>
              <a:cs typeface="Century Gothic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873" y="6338728"/>
            <a:ext cx="2703347" cy="206535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96" y="5215467"/>
            <a:ext cx="2023981" cy="318861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620" y="1674976"/>
            <a:ext cx="2741579" cy="19304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81" y="1531042"/>
            <a:ext cx="2590337" cy="20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>
            <a:off x="300415" y="4981838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430620" y="4978979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5614056" y="8146068"/>
            <a:ext cx="2103144" cy="246217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8" rIns="91438" bIns="45718" rtlCol="0">
            <a:spAutoFit/>
          </a:bodyPr>
          <a:lstStyle/>
          <a:p>
            <a:r>
              <a:rPr lang="fr-FR" sz="1000" dirty="0" err="1">
                <a:solidFill>
                  <a:schemeClr val="bg1">
                    <a:lumMod val="75000"/>
                  </a:schemeClr>
                </a:solidFill>
              </a:rPr>
              <a:t>www.jardinalysse.com</a:t>
            </a:r>
            <a:r>
              <a:rPr lang="fr-FR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430620" y="854990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CANETON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0415" y="854990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PORCELET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00415" y="334115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430620" y="331256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4590" y="392477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MOUTON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430620" y="3906422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AGNEAU</a:t>
            </a:r>
            <a:endParaRPr lang="fr-FR" sz="3600" b="1" dirty="0">
              <a:latin typeface="Century Gothic"/>
              <a:cs typeface="Century Gothic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l="9474" t="3526" r="15864"/>
          <a:stretch/>
        </p:blipFill>
        <p:spPr>
          <a:xfrm>
            <a:off x="3826933" y="1049867"/>
            <a:ext cx="2123104" cy="237148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07425" y="5885528"/>
            <a:ext cx="1509795" cy="186974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6549" y="1329266"/>
            <a:ext cx="2558367" cy="187113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06" y="5885528"/>
            <a:ext cx="2109194" cy="21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9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>
            <a:off x="300415" y="4981838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430620" y="4978979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5614056" y="8146068"/>
            <a:ext cx="2103144" cy="246217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8" rIns="91438" bIns="45718" rtlCol="0">
            <a:spAutoFit/>
          </a:bodyPr>
          <a:lstStyle/>
          <a:p>
            <a:r>
              <a:rPr lang="fr-FR" sz="1000" dirty="0" err="1">
                <a:solidFill>
                  <a:schemeClr val="bg1">
                    <a:lumMod val="75000"/>
                  </a:schemeClr>
                </a:solidFill>
              </a:rPr>
              <a:t>www.jardinalysse.com</a:t>
            </a:r>
            <a:r>
              <a:rPr lang="fr-FR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430620" y="854990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CHEVRE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0415" y="854990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TRUIE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00415" y="334115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430620" y="331256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4590" y="3824082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COQ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394795" y="3824082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CERF</a:t>
            </a:r>
            <a:endParaRPr lang="fr-FR" sz="3600" b="1" dirty="0">
              <a:latin typeface="Century Gothic"/>
              <a:cs typeface="Century Gothic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156" y="6146800"/>
            <a:ext cx="2788993" cy="18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620" y="775156"/>
            <a:ext cx="2830220" cy="283022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4877" y="861352"/>
            <a:ext cx="2402605" cy="274402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848" y="5426873"/>
            <a:ext cx="2417992" cy="29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7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>
            <a:off x="300415" y="4981838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430620" y="4978979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5614056" y="8146068"/>
            <a:ext cx="2103144" cy="246217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8" rIns="91438" bIns="45718" rtlCol="0">
            <a:spAutoFit/>
          </a:bodyPr>
          <a:lstStyle/>
          <a:p>
            <a:r>
              <a:rPr lang="fr-FR" sz="1000" dirty="0" err="1">
                <a:solidFill>
                  <a:schemeClr val="bg1">
                    <a:lumMod val="75000"/>
                  </a:schemeClr>
                </a:solidFill>
              </a:rPr>
              <a:t>www.jardinalysse.com</a:t>
            </a:r>
            <a:r>
              <a:rPr lang="fr-FR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394795" y="8127945"/>
            <a:ext cx="2991425" cy="1192804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COCHON d’INDE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0415" y="8549909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DINDON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00415" y="334115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430620" y="331256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0415" y="3824085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PINTADE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430620" y="3791642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EMEU</a:t>
            </a:r>
            <a:endParaRPr lang="fr-FR" sz="3600" b="1" dirty="0">
              <a:latin typeface="Century Gothic"/>
              <a:cs typeface="Century Gothic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7" y="5384800"/>
            <a:ext cx="2705100" cy="2997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1" y="1185333"/>
            <a:ext cx="2058973" cy="19431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/>
          <a:srcRect l="3032" r="5077"/>
          <a:stretch/>
        </p:blipFill>
        <p:spPr>
          <a:xfrm>
            <a:off x="3585373" y="938376"/>
            <a:ext cx="2800847" cy="2667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373" y="6654799"/>
            <a:ext cx="2588900" cy="147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5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>
            <a:off x="300415" y="4981838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430620" y="4978979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5614056" y="8146068"/>
            <a:ext cx="2103144" cy="246217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8" rIns="91438" bIns="45718" rtlCol="0">
            <a:spAutoFit/>
          </a:bodyPr>
          <a:lstStyle/>
          <a:p>
            <a:r>
              <a:rPr lang="fr-FR" sz="1000" dirty="0" err="1">
                <a:solidFill>
                  <a:schemeClr val="bg1">
                    <a:lumMod val="75000"/>
                  </a:schemeClr>
                </a:solidFill>
              </a:rPr>
              <a:t>www.jardinalysse.com</a:t>
            </a:r>
            <a:r>
              <a:rPr lang="fr-FR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394795" y="8127945"/>
            <a:ext cx="2991425" cy="1192804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JUMENT de TRAIT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0415" y="8230506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CALECHE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00415" y="334115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430620" y="331256"/>
            <a:ext cx="2955600" cy="43452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E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ln w="1905"/>
              <a:solidFill>
                <a:srgbClr val="FF13F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ＭＳ 明朝"/>
              <a:cs typeface="Times New Roman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4590" y="3805766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OIE</a:t>
            </a:r>
            <a:endParaRPr lang="fr-FR" sz="3600" b="1" dirty="0">
              <a:latin typeface="Century Gothic"/>
              <a:cs typeface="Century Gothic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394795" y="3805766"/>
            <a:ext cx="2991425" cy="638806"/>
          </a:xfrm>
          <a:prstGeom prst="rect">
            <a:avLst/>
          </a:prstGeom>
          <a:noFill/>
        </p:spPr>
        <p:txBody>
          <a:bodyPr wrap="square" lIns="83988" tIns="41994" rIns="83988" bIns="41994" rtlCol="0">
            <a:spAutoFit/>
          </a:bodyPr>
          <a:lstStyle/>
          <a:p>
            <a:pPr algn="ctr"/>
            <a:r>
              <a:rPr lang="fr-FR" sz="3600" b="1" dirty="0" smtClean="0">
                <a:latin typeface="Century Gothic"/>
                <a:cs typeface="Century Gothic"/>
              </a:rPr>
              <a:t>Â</a:t>
            </a:r>
            <a:r>
              <a:rPr lang="fr-FR" sz="3600" b="1" dirty="0" smtClean="0">
                <a:latin typeface="Century Gothic"/>
                <a:cs typeface="Century Gothic"/>
              </a:rPr>
              <a:t>NE</a:t>
            </a:r>
            <a:endParaRPr lang="fr-FR" sz="3600" b="1" dirty="0">
              <a:latin typeface="Century Gothic"/>
              <a:cs typeface="Century Gothic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81" y="579966"/>
            <a:ext cx="2514600" cy="3225800"/>
          </a:xfrm>
          <a:prstGeom prst="rect">
            <a:avLst/>
          </a:prstGeom>
        </p:spPr>
      </p:pic>
      <p:pic>
        <p:nvPicPr>
          <p:cNvPr id="5" name="Image 4" descr="DSC0909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t="7415"/>
          <a:stretch/>
        </p:blipFill>
        <p:spPr>
          <a:xfrm>
            <a:off x="334281" y="5757330"/>
            <a:ext cx="2863628" cy="2311854"/>
          </a:xfrm>
          <a:prstGeom prst="rect">
            <a:avLst/>
          </a:prstGeom>
        </p:spPr>
      </p:pic>
      <p:pic>
        <p:nvPicPr>
          <p:cNvPr id="6" name="Image 5" descr="DSC_033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9" t="34497" r="12099" b="8334"/>
          <a:stretch/>
        </p:blipFill>
        <p:spPr>
          <a:xfrm>
            <a:off x="3584054" y="5604933"/>
            <a:ext cx="2717501" cy="23737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054" y="612988"/>
            <a:ext cx="26543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4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45</Words>
  <Application>Microsoft Macintosh PowerPoint</Application>
  <PresentationFormat>Format A4 (210 x 297 mm)</PresentationFormat>
  <Paragraphs>35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Agnes REINBOLD</dc:creator>
  <cp:lastModifiedBy>Agnes REINBOLD</cp:lastModifiedBy>
  <cp:revision>80</cp:revision>
  <dcterms:created xsi:type="dcterms:W3CDTF">2014-01-05T16:39:51Z</dcterms:created>
  <dcterms:modified xsi:type="dcterms:W3CDTF">2015-06-13T09:59:03Z</dcterms:modified>
</cp:coreProperties>
</file>