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3" r:id="rId3"/>
    <p:sldId id="270" r:id="rId4"/>
    <p:sldId id="271" r:id="rId5"/>
    <p:sldId id="274" r:id="rId6"/>
    <p:sldId id="272" r:id="rId7"/>
  </p:sldIdLst>
  <p:sldSz cx="10688638" cy="7562850"/>
  <p:notesSz cx="6858000" cy="9144000"/>
  <p:defaultTextStyle>
    <a:defPPr>
      <a:defRPr lang="fr-FR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59D0A"/>
    <a:srgbClr val="DFDF00"/>
    <a:srgbClr val="00E300"/>
    <a:srgbClr val="8F0EEE"/>
    <a:srgbClr val="FF1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9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1448" y="-128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48" y="2349388"/>
            <a:ext cx="9085342" cy="1621111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297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97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14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49262" y="302866"/>
            <a:ext cx="2404945" cy="6452932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433" y="302866"/>
            <a:ext cx="7036686" cy="645293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03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63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328" y="4859833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328" y="3205461"/>
            <a:ext cx="9085342" cy="16543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20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4434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3392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82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4" y="1692890"/>
            <a:ext cx="472267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434" y="2398405"/>
            <a:ext cx="472267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29683" y="1692890"/>
            <a:ext cx="4724525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29683" y="2398405"/>
            <a:ext cx="4724525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19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83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56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4" y="301113"/>
            <a:ext cx="3516489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8960" y="301115"/>
            <a:ext cx="5975247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434" y="1582598"/>
            <a:ext cx="3516489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31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047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095047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047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72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433" y="302865"/>
            <a:ext cx="9619774" cy="1260475"/>
          </a:xfrm>
          <a:prstGeom prst="rect">
            <a:avLst/>
          </a:prstGeom>
        </p:spPr>
        <p:txBody>
          <a:bodyPr vert="horz" lIns="99551" tIns="49775" rIns="99551" bIns="49775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3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433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0AFD-1DDA-F546-BA40-0AF0940F70C9}" type="datetimeFigureOut">
              <a:rPr lang="fr-FR" smtClean="0"/>
              <a:t>04/01/15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1953" y="7009643"/>
            <a:ext cx="3384735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5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50" indent="-311096" algn="l" defTabSz="497754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497754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497754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497754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"/>
            <a:ext cx="10688638" cy="7555040"/>
          </a:xfrm>
          <a:prstGeom prst="rect">
            <a:avLst/>
          </a:prstGeom>
          <a:pattFill prst="lgConfetti">
            <a:fgClr>
              <a:schemeClr val="tx2">
                <a:lumMod val="60000"/>
                <a:lumOff val="40000"/>
              </a:schemeClr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fr-FR"/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183884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0799" y="281113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latin typeface="Century Gothic"/>
                <a:cs typeface="Century Gothic"/>
              </a:rPr>
              <a:t>VAN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5443077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145904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444285" y="3804541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807300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8098533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770684" y="2811333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lang="fr-FR" sz="4000" b="1" dirty="0" smtClean="0">
                <a:latin typeface="Century Gothic"/>
                <a:cs typeface="Century Gothic"/>
              </a:rPr>
              <a:t>OMY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43077" y="281113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err="1" smtClean="0">
                <a:latin typeface="Century Gothic"/>
                <a:cs typeface="Century Gothic"/>
              </a:rPr>
              <a:t>HARLiE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168638" y="281113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err="1" smtClean="0">
                <a:latin typeface="Century Gothic"/>
                <a:cs typeface="Century Gothic"/>
              </a:rPr>
              <a:t>SSiA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45904" y="624952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Z</a:t>
            </a:r>
            <a:r>
              <a:rPr lang="fr-FR" sz="4000" b="1" dirty="0" smtClean="0">
                <a:latin typeface="Century Gothic"/>
                <a:cs typeface="Century Gothic"/>
              </a:rPr>
              <a:t>OÉLiE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807300" y="624932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4000" b="1" dirty="0" smtClean="0">
                <a:latin typeface="Century Gothic"/>
                <a:cs typeface="Century Gothic"/>
              </a:rPr>
              <a:t>OLHAN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444285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RTUR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27067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à coins arrondis 40"/>
          <p:cNvSpPr/>
          <p:nvPr/>
        </p:nvSpPr>
        <p:spPr>
          <a:xfrm>
            <a:off x="8124836" y="19642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166024" y="19351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782112" y="19642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82286"/>
            <a:ext cx="2520000" cy="1764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82087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5409208" y="6515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0634" y="69631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latin typeface="Century Gothic"/>
                <a:cs typeface="Century Gothic"/>
              </a:rPr>
              <a:t>VAN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770684" y="69631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lang="fr-FR" sz="4000" b="1" dirty="0" smtClean="0">
                <a:latin typeface="Century Gothic"/>
                <a:cs typeface="Century Gothic"/>
              </a:rPr>
              <a:t>OMY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09208" y="69631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err="1" smtClean="0">
                <a:latin typeface="Century Gothic"/>
                <a:cs typeface="Century Gothic"/>
              </a:rPr>
              <a:t>HARLiE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8168638" y="247743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Z</a:t>
            </a:r>
            <a:r>
              <a:rPr lang="fr-FR" sz="4000" b="1" dirty="0" smtClean="0">
                <a:latin typeface="Century Gothic"/>
                <a:cs typeface="Century Gothic"/>
              </a:rPr>
              <a:t>OÉLiE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166024" y="247743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4000" b="1" dirty="0" smtClean="0">
                <a:latin typeface="Century Gothic"/>
                <a:cs typeface="Century Gothic"/>
              </a:rPr>
              <a:t>OLHAN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770684" y="247743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RTUR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8047737" y="62771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124836" y="69631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err="1" smtClean="0">
                <a:latin typeface="Century Gothic"/>
                <a:cs typeface="Century Gothic"/>
              </a:rPr>
              <a:t>SSiA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5437580" y="1968459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166024" y="381158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2782112" y="383619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5437580" y="3886993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8124836" y="3870060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2" name="Rectangle à coins arrondis 51"/>
          <p:cNvSpPr/>
          <p:nvPr/>
        </p:nvSpPr>
        <p:spPr>
          <a:xfrm>
            <a:off x="129207" y="569378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3" name="Rectangle à coins arrondis 52"/>
          <p:cNvSpPr/>
          <p:nvPr/>
        </p:nvSpPr>
        <p:spPr>
          <a:xfrm>
            <a:off x="2782112" y="5710721"/>
            <a:ext cx="2627096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5437580" y="254185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err="1" smtClean="0">
                <a:latin typeface="Century Gothic"/>
                <a:cs typeface="Century Gothic"/>
              </a:rPr>
              <a:t>LOïSE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66024" y="628266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VA</a:t>
            </a:r>
            <a:endParaRPr lang="fr-FR" sz="40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8124836" y="4402865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lang="fr-FR" sz="40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ABIN</a:t>
            </a:r>
            <a:endParaRPr lang="fr-FR" sz="40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5437580" y="4440203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lang="fr-FR" sz="3600" b="1" dirty="0" err="1">
                <a:solidFill>
                  <a:srgbClr val="000000"/>
                </a:solidFill>
                <a:latin typeface="Century Gothic"/>
                <a:cs typeface="Century Gothic"/>
              </a:rPr>
              <a:t>i</a:t>
            </a:r>
            <a:r>
              <a:rPr lang="fr-FR" sz="3600" b="1" dirty="0" err="1" smtClean="0">
                <a:solidFill>
                  <a:srgbClr val="000000"/>
                </a:solidFill>
                <a:latin typeface="Century Gothic"/>
                <a:cs typeface="Century Gothic"/>
              </a:rPr>
              <a:t>LOÉ</a:t>
            </a:r>
            <a:endParaRPr lang="fr-FR" sz="36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166024" y="443712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O</a:t>
            </a:r>
            <a:r>
              <a:rPr lang="fr-FR" sz="4000" b="1" dirty="0" smtClean="0">
                <a:latin typeface="Century Gothic"/>
                <a:cs typeface="Century Gothic"/>
              </a:rPr>
              <a:t>SCAR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2782112" y="4440203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lang="fr-FR" sz="4000" b="1" dirty="0" err="1" smtClean="0">
                <a:latin typeface="Century Gothic"/>
                <a:cs typeface="Century Gothic"/>
              </a:rPr>
              <a:t>ABRiEL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2615343" y="6282664"/>
            <a:ext cx="2936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err="1" smtClean="0">
                <a:latin typeface="Century Gothic"/>
                <a:cs typeface="Century Gothic"/>
              </a:rPr>
              <a:t>iLLY</a:t>
            </a:r>
            <a:r>
              <a:rPr lang="fr-FR" sz="4000" b="1" dirty="0" smtClean="0">
                <a:latin typeface="Century Gothic"/>
                <a:cs typeface="Century Gothic"/>
              </a:rPr>
              <a:t>-ROSE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9526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"/>
            <a:ext cx="10688638" cy="7555040"/>
          </a:xfrm>
          <a:prstGeom prst="rect">
            <a:avLst/>
          </a:prstGeom>
          <a:pattFill prst="lgConfetti">
            <a:fgClr>
              <a:srgbClr val="FF0000"/>
            </a:fgClr>
            <a:bgClr>
              <a:prstClr val="white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fr-FR"/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183884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6139" y="282806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err="1" smtClean="0">
                <a:latin typeface="Century Gothic"/>
                <a:cs typeface="Century Gothic"/>
              </a:rPr>
              <a:t>LOïSE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5443077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145904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444284" y="3804541"/>
            <a:ext cx="2733127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807300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8098533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770684" y="282826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VA</a:t>
            </a:r>
            <a:endParaRPr lang="fr-FR" sz="40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43077" y="282806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lang="fr-FR" sz="4000" b="1" dirty="0" smtClean="0">
                <a:solidFill>
                  <a:srgbClr val="000000"/>
                </a:solidFill>
                <a:latin typeface="Century Gothic"/>
                <a:cs typeface="Century Gothic"/>
              </a:rPr>
              <a:t>ABIN</a:t>
            </a:r>
            <a:endParaRPr lang="fr-FR" sz="40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098533" y="278053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lang="fr-FR" sz="3600" b="1" dirty="0" err="1">
                <a:solidFill>
                  <a:srgbClr val="000000"/>
                </a:solidFill>
                <a:latin typeface="Century Gothic"/>
                <a:cs typeface="Century Gothic"/>
              </a:rPr>
              <a:t>i</a:t>
            </a:r>
            <a:r>
              <a:rPr lang="fr-FR" sz="3600" b="1" dirty="0" err="1" smtClean="0">
                <a:solidFill>
                  <a:srgbClr val="000000"/>
                </a:solidFill>
                <a:latin typeface="Century Gothic"/>
                <a:cs typeface="Century Gothic"/>
              </a:rPr>
              <a:t>LOÉ</a:t>
            </a:r>
            <a:endParaRPr lang="fr-FR" sz="3600" b="1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45904" y="630032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O</a:t>
            </a:r>
            <a:r>
              <a:rPr lang="fr-FR" sz="4000" b="1" dirty="0" smtClean="0">
                <a:latin typeface="Century Gothic"/>
                <a:cs typeface="Century Gothic"/>
              </a:rPr>
              <a:t>SCAR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807300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lang="fr-FR" sz="4000" b="1" dirty="0" err="1" smtClean="0">
                <a:latin typeface="Century Gothic"/>
                <a:cs typeface="Century Gothic"/>
              </a:rPr>
              <a:t>ABRiEL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325760" y="6283194"/>
            <a:ext cx="2936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err="1" smtClean="0">
                <a:latin typeface="Century Gothic"/>
                <a:cs typeface="Century Gothic"/>
              </a:rPr>
              <a:t>iLLY</a:t>
            </a:r>
            <a:r>
              <a:rPr lang="fr-FR" sz="4000" b="1" dirty="0" smtClean="0">
                <a:latin typeface="Century Gothic"/>
                <a:cs typeface="Century Gothic"/>
              </a:rPr>
              <a:t>-ROSE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90186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"/>
            <a:ext cx="10688638" cy="7555040"/>
          </a:xfrm>
          <a:prstGeom prst="rect">
            <a:avLst/>
          </a:prstGeom>
          <a:pattFill prst="lgConfetti">
            <a:fgClr>
              <a:srgbClr val="00E300"/>
            </a:fgClr>
            <a:bgClr>
              <a:prstClr val="white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fr-FR"/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183884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80003" y="282806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DELINE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5443077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145904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444285" y="3804541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807300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8098533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770684" y="282826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err="1" smtClean="0">
                <a:latin typeface="Century Gothic"/>
                <a:cs typeface="Century Gothic"/>
              </a:rPr>
              <a:t>ÉLiA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43077" y="282806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latin typeface="Century Gothic"/>
                <a:cs typeface="Century Gothic"/>
              </a:rPr>
              <a:t>MY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168638" y="281113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err="1" smtClean="0">
                <a:latin typeface="Century Gothic"/>
                <a:cs typeface="Century Gothic"/>
              </a:rPr>
              <a:t>iAM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45904" y="630032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4000" b="1" dirty="0" smtClean="0">
                <a:latin typeface="Century Gothic"/>
                <a:cs typeface="Century Gothic"/>
              </a:rPr>
              <a:t>ATHÉO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807300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Y</a:t>
            </a:r>
            <a:r>
              <a:rPr lang="fr-FR" sz="4000" b="1" dirty="0" smtClean="0">
                <a:latin typeface="Century Gothic"/>
                <a:cs typeface="Century Gothic"/>
              </a:rPr>
              <a:t>OANN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444285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RTHUR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3524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à coins arrondis 40"/>
          <p:cNvSpPr/>
          <p:nvPr/>
        </p:nvSpPr>
        <p:spPr>
          <a:xfrm>
            <a:off x="8124836" y="19642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166024" y="19351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782112" y="196421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82286"/>
            <a:ext cx="2520000" cy="1764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82087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5409208" y="6515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8047737" y="62771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5437580" y="1968459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00E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166024" y="381158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2782112" y="3836194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5437580" y="3886993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8124836" y="3870060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2" name="Rectangle à coins arrondis 51"/>
          <p:cNvSpPr/>
          <p:nvPr/>
        </p:nvSpPr>
        <p:spPr>
          <a:xfrm>
            <a:off x="129207" y="5693788"/>
            <a:ext cx="2520000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53" name="Rectangle à coins arrondis 52"/>
          <p:cNvSpPr/>
          <p:nvPr/>
        </p:nvSpPr>
        <p:spPr>
          <a:xfrm>
            <a:off x="2782112" y="5710721"/>
            <a:ext cx="2627096" cy="180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59D0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129207" y="64366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DELINE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2782112" y="66079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err="1" smtClean="0">
                <a:latin typeface="Century Gothic"/>
                <a:cs typeface="Century Gothic"/>
              </a:rPr>
              <a:t>ÉLiA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443077" y="660798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lang="fr-FR" sz="4000" b="1" dirty="0" smtClean="0">
                <a:latin typeface="Century Gothic"/>
                <a:cs typeface="Century Gothic"/>
              </a:rPr>
              <a:t>MY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8047737" y="64366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err="1" smtClean="0">
                <a:latin typeface="Century Gothic"/>
                <a:cs typeface="Century Gothic"/>
              </a:rPr>
              <a:t>iAM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5443077" y="245738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4000" b="1" dirty="0" smtClean="0">
                <a:latin typeface="Century Gothic"/>
                <a:cs typeface="Century Gothic"/>
              </a:rPr>
              <a:t>ATHÉO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770684" y="2456261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Y</a:t>
            </a:r>
            <a:r>
              <a:rPr lang="fr-FR" sz="4000" b="1" dirty="0" smtClean="0">
                <a:latin typeface="Century Gothic"/>
                <a:cs typeface="Century Gothic"/>
              </a:rPr>
              <a:t>OANN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66024" y="2456261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smtClean="0">
                <a:latin typeface="Century Gothic"/>
                <a:cs typeface="Century Gothic"/>
              </a:rPr>
              <a:t>RTHUR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29207" y="6265532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H</a:t>
            </a:r>
            <a:r>
              <a:rPr lang="fr-FR" sz="4000" b="1" dirty="0" smtClean="0">
                <a:latin typeface="Century Gothic"/>
                <a:cs typeface="Century Gothic"/>
              </a:rPr>
              <a:t>UGO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2889208" y="6265532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smtClean="0">
                <a:latin typeface="Century Gothic"/>
                <a:cs typeface="Century Gothic"/>
              </a:rPr>
              <a:t>ANDICE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8168638" y="2457387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smtClean="0">
                <a:latin typeface="Century Gothic"/>
                <a:cs typeface="Century Gothic"/>
              </a:rPr>
              <a:t>OÏC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5443077" y="441979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smtClean="0">
                <a:latin typeface="Century Gothic"/>
                <a:cs typeface="Century Gothic"/>
              </a:rPr>
              <a:t>ÉONA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2782112" y="442112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err="1" smtClean="0">
                <a:latin typeface="Century Gothic"/>
                <a:cs typeface="Century Gothic"/>
              </a:rPr>
              <a:t>LAïS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166024" y="4420925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4000" b="1" dirty="0" err="1" smtClean="0">
                <a:latin typeface="Century Gothic"/>
                <a:cs typeface="Century Gothic"/>
              </a:rPr>
              <a:t>OÉMiE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8168638" y="4419799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lang="fr-FR" sz="4000" b="1" dirty="0" err="1">
                <a:latin typeface="Century Gothic"/>
                <a:cs typeface="Century Gothic"/>
              </a:rPr>
              <a:t>i</a:t>
            </a:r>
            <a:r>
              <a:rPr lang="fr-FR" sz="4000" b="1" dirty="0" err="1" smtClean="0">
                <a:latin typeface="Century Gothic"/>
                <a:cs typeface="Century Gothic"/>
              </a:rPr>
              <a:t>MOTHÉ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2156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"/>
            <a:ext cx="10688638" cy="7555040"/>
          </a:xfrm>
          <a:prstGeom prst="rect">
            <a:avLst/>
          </a:prstGeom>
          <a:pattFill prst="lgConfetti">
            <a:fgClr>
              <a:srgbClr val="FFFF00"/>
            </a:fgClr>
            <a:bgClr>
              <a:prstClr val="white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9551" tIns="49775" rIns="99551" bIns="49775" rtlCol="0" anchor="ctr"/>
          <a:lstStyle/>
          <a:p>
            <a:pPr algn="ctr"/>
            <a:endParaRPr lang="fr-FR"/>
          </a:p>
        </p:txBody>
      </p:sp>
      <p:sp>
        <p:nvSpPr>
          <p:cNvPr id="32" name="Rectangle à coins arrondis 31"/>
          <p:cNvSpPr/>
          <p:nvPr/>
        </p:nvSpPr>
        <p:spPr>
          <a:xfrm>
            <a:off x="129207" y="183884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63071" y="2794201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H</a:t>
            </a:r>
            <a:r>
              <a:rPr lang="fr-FR" sz="4000" b="1" dirty="0" smtClean="0">
                <a:latin typeface="Century Gothic"/>
                <a:cs typeface="Century Gothic"/>
              </a:rPr>
              <a:t>UGO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5443077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145904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6444285" y="3804541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3807300" y="381601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2770684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8098533" y="183685"/>
            <a:ext cx="2520000" cy="3420000"/>
          </a:xfrm>
          <a:prstGeom prst="roundRect">
            <a:avLst/>
          </a:prstGeom>
          <a:solidFill>
            <a:schemeClr val="bg1"/>
          </a:solidFill>
          <a:ln w="63500">
            <a:solidFill>
              <a:srgbClr val="DFD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753752" y="2794400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4000" b="1" dirty="0" err="1" smtClean="0">
                <a:latin typeface="Century Gothic"/>
                <a:cs typeface="Century Gothic"/>
              </a:rPr>
              <a:t>ANDiCE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443077" y="2794201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smtClean="0">
                <a:latin typeface="Century Gothic"/>
                <a:cs typeface="Century Gothic"/>
              </a:rPr>
              <a:t>ÉONA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168638" y="2794201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4000" b="1" dirty="0" err="1" smtClean="0">
                <a:latin typeface="Century Gothic"/>
                <a:cs typeface="Century Gothic"/>
              </a:rPr>
              <a:t>LAïS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145904" y="6300326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4000" b="1" dirty="0" err="1" smtClean="0">
                <a:latin typeface="Century Gothic"/>
                <a:cs typeface="Century Gothic"/>
              </a:rPr>
              <a:t>OÉMiE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807300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lang="fr-FR" sz="4000" b="1" dirty="0" err="1">
                <a:latin typeface="Century Gothic"/>
                <a:cs typeface="Century Gothic"/>
              </a:rPr>
              <a:t>i</a:t>
            </a:r>
            <a:r>
              <a:rPr lang="fr-FR" sz="4000" b="1" dirty="0" err="1" smtClean="0">
                <a:latin typeface="Century Gothic"/>
                <a:cs typeface="Century Gothic"/>
              </a:rPr>
              <a:t>MOTHÉ</a:t>
            </a:r>
            <a:endParaRPr lang="fr-FR" sz="4000" b="1" dirty="0">
              <a:latin typeface="Century Gothic"/>
              <a:cs typeface="Century Gothic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444285" y="6283194"/>
            <a:ext cx="25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4000" b="1" dirty="0" smtClean="0">
                <a:latin typeface="Century Gothic"/>
                <a:cs typeface="Century Gothic"/>
              </a:rPr>
              <a:t>OÏC</a:t>
            </a:r>
            <a:endParaRPr lang="fr-FR" sz="40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481297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60</Words>
  <Application>Microsoft Macintosh PowerPoint</Application>
  <PresentationFormat>Personnalisé</PresentationFormat>
  <Paragraphs>56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Agnes REINBOLD</dc:creator>
  <cp:lastModifiedBy>Agnes REINBOLD</cp:lastModifiedBy>
  <cp:revision>45</cp:revision>
  <dcterms:created xsi:type="dcterms:W3CDTF">2014-01-05T16:39:51Z</dcterms:created>
  <dcterms:modified xsi:type="dcterms:W3CDTF">2015-01-04T18:05:55Z</dcterms:modified>
</cp:coreProperties>
</file>