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  <p:sldId id="273" r:id="rId3"/>
    <p:sldId id="270" r:id="rId4"/>
    <p:sldId id="271" r:id="rId5"/>
    <p:sldId id="274" r:id="rId6"/>
    <p:sldId id="272" r:id="rId7"/>
  </p:sldIdLst>
  <p:sldSz cx="10688638" cy="7562850"/>
  <p:notesSz cx="6858000" cy="9144000"/>
  <p:defaultTextStyle>
    <a:defPPr>
      <a:defRPr lang="fr-FR"/>
    </a:defPPr>
    <a:lvl1pPr marL="0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D59D0A"/>
    <a:srgbClr val="DFDF00"/>
    <a:srgbClr val="00E300"/>
    <a:srgbClr val="8F0EEE"/>
    <a:srgbClr val="FF13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19" autoAdjust="0"/>
    <p:restoredTop sz="94660"/>
  </p:normalViewPr>
  <p:slideViewPr>
    <p:cSldViewPr snapToGrid="0" snapToObjects="1">
      <p:cViewPr>
        <p:scale>
          <a:sx n="75" d="100"/>
          <a:sy n="75" d="100"/>
        </p:scale>
        <p:origin x="-1448" y="-128"/>
      </p:cViewPr>
      <p:guideLst>
        <p:guide orient="horz" pos="2382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648" y="2349388"/>
            <a:ext cx="9085342" cy="1621111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297" y="4285615"/>
            <a:ext cx="7482047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04/01/15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97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04/01/15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9147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49262" y="302866"/>
            <a:ext cx="2404945" cy="6452932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433" y="302866"/>
            <a:ext cx="7036686" cy="645293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04/01/15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03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04/01/15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63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328" y="4859833"/>
            <a:ext cx="9085342" cy="150206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328" y="3205461"/>
            <a:ext cx="9085342" cy="1654373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5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2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0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7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5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0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04/01/15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209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434" y="1764667"/>
            <a:ext cx="4720815" cy="4991131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3392" y="1764667"/>
            <a:ext cx="4720815" cy="4991131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04/01/15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822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434" y="1692890"/>
            <a:ext cx="4722671" cy="70551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434" y="2398405"/>
            <a:ext cx="4722671" cy="43573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29683" y="1692890"/>
            <a:ext cx="4724525" cy="70551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29683" y="2398405"/>
            <a:ext cx="4724525" cy="43573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04/01/15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119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04/01/15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83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04/01/15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056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434" y="301113"/>
            <a:ext cx="3516489" cy="128148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78960" y="301115"/>
            <a:ext cx="5975247" cy="645468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434" y="1582598"/>
            <a:ext cx="3516489" cy="5173200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04/01/15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31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047" y="5293995"/>
            <a:ext cx="6413183" cy="62498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095047" y="675755"/>
            <a:ext cx="6413183" cy="4537710"/>
          </a:xfrm>
        </p:spPr>
        <p:txBody>
          <a:bodyPr/>
          <a:lstStyle>
            <a:lvl1pPr marL="0" indent="0">
              <a:buNone/>
              <a:defRPr sz="3500"/>
            </a:lvl1pPr>
            <a:lvl2pPr marL="497754" indent="0">
              <a:buNone/>
              <a:defRPr sz="3000"/>
            </a:lvl2pPr>
            <a:lvl3pPr marL="995507" indent="0">
              <a:buNone/>
              <a:defRPr sz="2600"/>
            </a:lvl3pPr>
            <a:lvl4pPr marL="1493261" indent="0">
              <a:buNone/>
              <a:defRPr sz="2200"/>
            </a:lvl4pPr>
            <a:lvl5pPr marL="1991015" indent="0">
              <a:buNone/>
              <a:defRPr sz="2200"/>
            </a:lvl5pPr>
            <a:lvl6pPr marL="2488768" indent="0">
              <a:buNone/>
              <a:defRPr sz="2200"/>
            </a:lvl6pPr>
            <a:lvl7pPr marL="2986522" indent="0">
              <a:buNone/>
              <a:defRPr sz="2200"/>
            </a:lvl7pPr>
            <a:lvl8pPr marL="3484275" indent="0">
              <a:buNone/>
              <a:defRPr sz="2200"/>
            </a:lvl8pPr>
            <a:lvl9pPr marL="3982029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047" y="5918981"/>
            <a:ext cx="6413183" cy="887584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04/01/15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672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433" y="302865"/>
            <a:ext cx="9619774" cy="1260475"/>
          </a:xfrm>
          <a:prstGeom prst="rect">
            <a:avLst/>
          </a:prstGeom>
        </p:spPr>
        <p:txBody>
          <a:bodyPr vert="horz" lIns="99551" tIns="49775" rIns="99551" bIns="49775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433" y="1764667"/>
            <a:ext cx="9619774" cy="4991131"/>
          </a:xfrm>
          <a:prstGeom prst="rect">
            <a:avLst/>
          </a:prstGeom>
        </p:spPr>
        <p:txBody>
          <a:bodyPr vert="horz" lIns="99551" tIns="49775" rIns="99551" bIns="49775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433" y="7009643"/>
            <a:ext cx="2494016" cy="402652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00AFD-1DDA-F546-BA40-0AF0940F70C9}" type="datetimeFigureOut">
              <a:rPr lang="fr-FR" smtClean="0"/>
              <a:t>04/01/15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1953" y="7009643"/>
            <a:ext cx="3384735" cy="402652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0190" y="7009643"/>
            <a:ext cx="2494016" cy="402652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857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7754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15" indent="-373315" algn="l" defTabSz="497754" rtl="0" eaLnBrk="1" latinLnBrk="0" hangingPunct="1">
        <a:spcBef>
          <a:spcPct val="20000"/>
        </a:spcBef>
        <a:buFont typeface="Arial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850" indent="-311096" algn="l" defTabSz="497754" rtl="0" eaLnBrk="1" latinLnBrk="0" hangingPunct="1">
        <a:spcBef>
          <a:spcPct val="20000"/>
        </a:spcBef>
        <a:buFont typeface="Arial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384" indent="-248877" algn="l" defTabSz="497754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138" indent="-248877" algn="l" defTabSz="497754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891" indent="-248877" algn="l" defTabSz="497754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"/>
            <a:ext cx="10688638" cy="7555040"/>
          </a:xfrm>
          <a:prstGeom prst="rect">
            <a:avLst/>
          </a:prstGeom>
          <a:pattFill prst="lgConfetti">
            <a:fgClr>
              <a:schemeClr val="tx2">
                <a:lumMod val="60000"/>
                <a:lumOff val="40000"/>
              </a:schemeClr>
            </a:fgClr>
            <a:bgClr>
              <a:prstClr val="white"/>
            </a:bgClr>
          </a:patt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51" tIns="49775" rIns="99551" bIns="49775" rtlCol="0" anchor="ctr"/>
          <a:lstStyle/>
          <a:p>
            <a:pPr algn="ctr"/>
            <a:endParaRPr lang="fr-FR"/>
          </a:p>
        </p:txBody>
      </p:sp>
      <p:sp>
        <p:nvSpPr>
          <p:cNvPr id="32" name="Rectangle à coins arrondis 31"/>
          <p:cNvSpPr/>
          <p:nvPr/>
        </p:nvSpPr>
        <p:spPr>
          <a:xfrm>
            <a:off x="129207" y="183884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30799" y="2811134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</a:t>
            </a:r>
            <a:r>
              <a:rPr lang="fr-FR" sz="4000" b="1" dirty="0" smtClean="0">
                <a:latin typeface="Century Gothic"/>
                <a:cs typeface="Century Gothic"/>
              </a:rPr>
              <a:t>VAN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5443077" y="183685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1145904" y="3816015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6444285" y="3804541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3807300" y="3816015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2770684" y="183685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8098533" y="183685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770684" y="2811333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R</a:t>
            </a:r>
            <a:r>
              <a:rPr lang="fr-FR" sz="4000" b="1" dirty="0" smtClean="0">
                <a:latin typeface="Century Gothic"/>
                <a:cs typeface="Century Gothic"/>
              </a:rPr>
              <a:t>OMY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5443077" y="2811134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r>
              <a:rPr lang="fr-FR" sz="4000" b="1" dirty="0" err="1" smtClean="0">
                <a:latin typeface="Century Gothic"/>
                <a:cs typeface="Century Gothic"/>
              </a:rPr>
              <a:t>HARLiE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8168638" y="2811134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lang="fr-FR" sz="4000" b="1" dirty="0" err="1" smtClean="0">
                <a:latin typeface="Century Gothic"/>
                <a:cs typeface="Century Gothic"/>
              </a:rPr>
              <a:t>SSiA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145904" y="6249527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Z</a:t>
            </a:r>
            <a:r>
              <a:rPr lang="fr-FR" sz="4000" b="1" dirty="0" smtClean="0">
                <a:latin typeface="Century Gothic"/>
                <a:cs typeface="Century Gothic"/>
              </a:rPr>
              <a:t>OÉLiE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807300" y="6249328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N</a:t>
            </a:r>
            <a:r>
              <a:rPr lang="fr-FR" sz="4000" b="1" dirty="0" smtClean="0">
                <a:latin typeface="Century Gothic"/>
                <a:cs typeface="Century Gothic"/>
              </a:rPr>
              <a:t>OLHAN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6444285" y="6283194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lang="fr-FR" sz="4000" b="1" dirty="0" smtClean="0">
                <a:latin typeface="Century Gothic"/>
                <a:cs typeface="Century Gothic"/>
              </a:rPr>
              <a:t>RTUR</a:t>
            </a:r>
            <a:endParaRPr lang="fr-FR" sz="40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627067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à coins arrondis 40"/>
          <p:cNvSpPr/>
          <p:nvPr/>
        </p:nvSpPr>
        <p:spPr>
          <a:xfrm>
            <a:off x="8124836" y="1964218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40" name="Rectangle à coins arrondis 39"/>
          <p:cNvSpPr/>
          <p:nvPr/>
        </p:nvSpPr>
        <p:spPr>
          <a:xfrm>
            <a:off x="166024" y="1935118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42" name="Rectangle à coins arrondis 41"/>
          <p:cNvSpPr/>
          <p:nvPr/>
        </p:nvSpPr>
        <p:spPr>
          <a:xfrm>
            <a:off x="2782112" y="1964218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129207" y="82286"/>
            <a:ext cx="2520000" cy="1764000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2770684" y="82087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5409208" y="65154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0634" y="696319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</a:t>
            </a:r>
            <a:r>
              <a:rPr lang="fr-FR" sz="4000" b="1" dirty="0" smtClean="0">
                <a:latin typeface="Century Gothic"/>
                <a:cs typeface="Century Gothic"/>
              </a:rPr>
              <a:t>VAN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770684" y="696319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R</a:t>
            </a:r>
            <a:r>
              <a:rPr lang="fr-FR" sz="4000" b="1" dirty="0" smtClean="0">
                <a:latin typeface="Century Gothic"/>
                <a:cs typeface="Century Gothic"/>
              </a:rPr>
              <a:t>OMY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5409208" y="696319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r>
              <a:rPr lang="fr-FR" sz="4000" b="1" dirty="0" err="1" smtClean="0">
                <a:latin typeface="Century Gothic"/>
                <a:cs typeface="Century Gothic"/>
              </a:rPr>
              <a:t>HARLiE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8168638" y="2477438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Z</a:t>
            </a:r>
            <a:r>
              <a:rPr lang="fr-FR" sz="4000" b="1" dirty="0" smtClean="0">
                <a:latin typeface="Century Gothic"/>
                <a:cs typeface="Century Gothic"/>
              </a:rPr>
              <a:t>OÉLiE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166024" y="2477438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N</a:t>
            </a:r>
            <a:r>
              <a:rPr lang="fr-FR" sz="4000" b="1" dirty="0" smtClean="0">
                <a:latin typeface="Century Gothic"/>
                <a:cs typeface="Century Gothic"/>
              </a:rPr>
              <a:t>OLHAN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2770684" y="2477438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lang="fr-FR" sz="4000" b="1" dirty="0" smtClean="0">
                <a:latin typeface="Century Gothic"/>
                <a:cs typeface="Century Gothic"/>
              </a:rPr>
              <a:t>RTUR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8047737" y="62771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8124836" y="696319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lang="fr-FR" sz="4000" b="1" dirty="0" err="1" smtClean="0">
                <a:latin typeface="Century Gothic"/>
                <a:cs typeface="Century Gothic"/>
              </a:rPr>
              <a:t>SSiA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43" name="Rectangle à coins arrondis 42"/>
          <p:cNvSpPr/>
          <p:nvPr/>
        </p:nvSpPr>
        <p:spPr>
          <a:xfrm>
            <a:off x="5437580" y="1968459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166024" y="3811584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2782112" y="3836194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50" name="Rectangle à coins arrondis 49"/>
          <p:cNvSpPr/>
          <p:nvPr/>
        </p:nvSpPr>
        <p:spPr>
          <a:xfrm>
            <a:off x="5437580" y="3886993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51" name="Rectangle à coins arrondis 50"/>
          <p:cNvSpPr/>
          <p:nvPr/>
        </p:nvSpPr>
        <p:spPr>
          <a:xfrm>
            <a:off x="8124836" y="3870060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52" name="Rectangle à coins arrondis 51"/>
          <p:cNvSpPr/>
          <p:nvPr/>
        </p:nvSpPr>
        <p:spPr>
          <a:xfrm>
            <a:off x="129207" y="5693788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53" name="Rectangle à coins arrondis 52"/>
          <p:cNvSpPr/>
          <p:nvPr/>
        </p:nvSpPr>
        <p:spPr>
          <a:xfrm>
            <a:off x="2782112" y="5710721"/>
            <a:ext cx="2627096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5437580" y="2541856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E</a:t>
            </a:r>
            <a:r>
              <a:rPr lang="fr-FR" sz="4000" b="1" dirty="0" err="1" smtClean="0">
                <a:latin typeface="Century Gothic"/>
                <a:cs typeface="Century Gothic"/>
              </a:rPr>
              <a:t>LOïSE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66024" y="6282664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</a:t>
            </a:r>
            <a:r>
              <a:rPr lang="fr-FR" sz="4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VA</a:t>
            </a:r>
            <a:endParaRPr lang="fr-FR" sz="4000" b="1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8124836" y="4402865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G</a:t>
            </a:r>
            <a:r>
              <a:rPr lang="fr-FR" sz="4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ABIN</a:t>
            </a:r>
            <a:endParaRPr lang="fr-FR" sz="4000" b="1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5437580" y="4440203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r>
              <a:rPr lang="fr-FR" sz="3600" b="1" dirty="0" err="1">
                <a:solidFill>
                  <a:srgbClr val="000000"/>
                </a:solidFill>
                <a:latin typeface="Century Gothic"/>
                <a:cs typeface="Century Gothic"/>
              </a:rPr>
              <a:t>i</a:t>
            </a:r>
            <a:r>
              <a:rPr lang="fr-FR" sz="3600" b="1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LOÉ</a:t>
            </a:r>
            <a:endParaRPr lang="fr-FR" sz="3600" b="1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166024" y="4437129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O</a:t>
            </a:r>
            <a:r>
              <a:rPr lang="fr-FR" sz="4000" b="1" dirty="0" smtClean="0">
                <a:latin typeface="Century Gothic"/>
                <a:cs typeface="Century Gothic"/>
              </a:rPr>
              <a:t>SCAR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782112" y="4440203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G</a:t>
            </a:r>
            <a:r>
              <a:rPr lang="fr-FR" sz="4000" b="1" dirty="0" err="1" smtClean="0">
                <a:latin typeface="Century Gothic"/>
                <a:cs typeface="Century Gothic"/>
              </a:rPr>
              <a:t>ABRiEL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2615343" y="6282664"/>
            <a:ext cx="29363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L</a:t>
            </a:r>
            <a:r>
              <a:rPr lang="fr-FR" sz="4000" b="1" dirty="0" err="1" smtClean="0">
                <a:latin typeface="Century Gothic"/>
                <a:cs typeface="Century Gothic"/>
              </a:rPr>
              <a:t>iLLY</a:t>
            </a:r>
            <a:r>
              <a:rPr lang="fr-FR" sz="4000" b="1" dirty="0" smtClean="0">
                <a:latin typeface="Century Gothic"/>
                <a:cs typeface="Century Gothic"/>
              </a:rPr>
              <a:t>-ROSE</a:t>
            </a:r>
            <a:endParaRPr lang="fr-FR" sz="40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95262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"/>
            <a:ext cx="10688638" cy="7555040"/>
          </a:xfrm>
          <a:prstGeom prst="rect">
            <a:avLst/>
          </a:prstGeom>
          <a:pattFill prst="lgConfetti">
            <a:fgClr>
              <a:srgbClr val="FF0000"/>
            </a:fgClr>
            <a:bgClr>
              <a:prstClr val="white"/>
            </a:bgClr>
          </a:patt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51" tIns="49775" rIns="99551" bIns="49775" rtlCol="0" anchor="ctr"/>
          <a:lstStyle/>
          <a:p>
            <a:pPr algn="ctr"/>
            <a:endParaRPr lang="fr-FR"/>
          </a:p>
        </p:txBody>
      </p:sp>
      <p:sp>
        <p:nvSpPr>
          <p:cNvPr id="32" name="Rectangle à coins arrondis 31"/>
          <p:cNvSpPr/>
          <p:nvPr/>
        </p:nvSpPr>
        <p:spPr>
          <a:xfrm>
            <a:off x="129207" y="183884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6139" y="2828067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E</a:t>
            </a:r>
            <a:r>
              <a:rPr lang="fr-FR" sz="4000" b="1" dirty="0" err="1" smtClean="0">
                <a:latin typeface="Century Gothic"/>
                <a:cs typeface="Century Gothic"/>
              </a:rPr>
              <a:t>LOïSE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5443077" y="183685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1145904" y="3816015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6444284" y="3804541"/>
            <a:ext cx="2733127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3807300" y="3816015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2770684" y="183685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8098533" y="183685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770684" y="2828266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</a:t>
            </a:r>
            <a:r>
              <a:rPr lang="fr-FR" sz="4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VA</a:t>
            </a:r>
            <a:endParaRPr lang="fr-FR" sz="4000" b="1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5443077" y="2828067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G</a:t>
            </a:r>
            <a:r>
              <a:rPr lang="fr-FR" sz="4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ABIN</a:t>
            </a:r>
            <a:endParaRPr lang="fr-FR" sz="4000" b="1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8098533" y="2780538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S</a:t>
            </a:r>
            <a:r>
              <a:rPr lang="fr-FR" sz="3600" b="1" dirty="0" err="1">
                <a:solidFill>
                  <a:srgbClr val="000000"/>
                </a:solidFill>
                <a:latin typeface="Century Gothic"/>
                <a:cs typeface="Century Gothic"/>
              </a:rPr>
              <a:t>i</a:t>
            </a:r>
            <a:r>
              <a:rPr lang="fr-FR" sz="3600" b="1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LOÉ</a:t>
            </a:r>
            <a:endParaRPr lang="fr-FR" sz="3600" b="1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145904" y="6300326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O</a:t>
            </a:r>
            <a:r>
              <a:rPr lang="fr-FR" sz="4000" b="1" dirty="0" smtClean="0">
                <a:latin typeface="Century Gothic"/>
                <a:cs typeface="Century Gothic"/>
              </a:rPr>
              <a:t>SCAR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807300" y="6283194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G</a:t>
            </a:r>
            <a:r>
              <a:rPr lang="fr-FR" sz="4000" b="1" dirty="0" err="1" smtClean="0">
                <a:latin typeface="Century Gothic"/>
                <a:cs typeface="Century Gothic"/>
              </a:rPr>
              <a:t>ABRiEL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6325760" y="6283194"/>
            <a:ext cx="29363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L</a:t>
            </a:r>
            <a:r>
              <a:rPr lang="fr-FR" sz="4000" b="1" dirty="0" err="1" smtClean="0">
                <a:latin typeface="Century Gothic"/>
                <a:cs typeface="Century Gothic"/>
              </a:rPr>
              <a:t>iLLY</a:t>
            </a:r>
            <a:r>
              <a:rPr lang="fr-FR" sz="4000" b="1" dirty="0" smtClean="0">
                <a:latin typeface="Century Gothic"/>
                <a:cs typeface="Century Gothic"/>
              </a:rPr>
              <a:t>-ROSE</a:t>
            </a:r>
            <a:endParaRPr lang="fr-FR" sz="40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90186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"/>
            <a:ext cx="10688638" cy="7555040"/>
          </a:xfrm>
          <a:prstGeom prst="rect">
            <a:avLst/>
          </a:prstGeom>
          <a:pattFill prst="lgConfetti">
            <a:fgClr>
              <a:srgbClr val="00E300"/>
            </a:fgClr>
            <a:bgClr>
              <a:prstClr val="white"/>
            </a:bgClr>
          </a:patt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51" tIns="49775" rIns="99551" bIns="49775" rtlCol="0" anchor="ctr"/>
          <a:lstStyle/>
          <a:p>
            <a:pPr algn="ctr"/>
            <a:endParaRPr lang="fr-FR"/>
          </a:p>
        </p:txBody>
      </p:sp>
      <p:sp>
        <p:nvSpPr>
          <p:cNvPr id="32" name="Rectangle à coins arrondis 31"/>
          <p:cNvSpPr/>
          <p:nvPr/>
        </p:nvSpPr>
        <p:spPr>
          <a:xfrm>
            <a:off x="129207" y="183884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00E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80003" y="2828067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lang="fr-FR" sz="4000" b="1" dirty="0" smtClean="0">
                <a:latin typeface="Century Gothic"/>
                <a:cs typeface="Century Gothic"/>
              </a:rPr>
              <a:t>DELINE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5443077" y="183685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00E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1145904" y="3816015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00E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6444285" y="3804541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00E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3807300" y="3816015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00E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2770684" y="183685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00E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8098533" y="183685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00E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770684" y="2828266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r>
              <a:rPr lang="fr-FR" sz="4000" b="1" dirty="0" err="1" smtClean="0">
                <a:latin typeface="Century Gothic"/>
                <a:cs typeface="Century Gothic"/>
              </a:rPr>
              <a:t>ÉLiA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5443077" y="2828067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</a:t>
            </a:r>
            <a:r>
              <a:rPr lang="fr-FR" sz="4000" b="1" dirty="0" smtClean="0">
                <a:latin typeface="Century Gothic"/>
                <a:cs typeface="Century Gothic"/>
              </a:rPr>
              <a:t>MY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8168638" y="2811134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L</a:t>
            </a:r>
            <a:r>
              <a:rPr lang="fr-FR" sz="4000" b="1" dirty="0" err="1" smtClean="0">
                <a:latin typeface="Century Gothic"/>
                <a:cs typeface="Century Gothic"/>
              </a:rPr>
              <a:t>iAM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145904" y="6300326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M</a:t>
            </a:r>
            <a:r>
              <a:rPr lang="fr-FR" sz="4000" b="1" dirty="0" smtClean="0">
                <a:latin typeface="Century Gothic"/>
                <a:cs typeface="Century Gothic"/>
              </a:rPr>
              <a:t>ATHÉO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807300" y="6283194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Y</a:t>
            </a:r>
            <a:r>
              <a:rPr lang="fr-FR" sz="4000" b="1" dirty="0" smtClean="0">
                <a:latin typeface="Century Gothic"/>
                <a:cs typeface="Century Gothic"/>
              </a:rPr>
              <a:t>OANN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6444285" y="6283194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lang="fr-FR" sz="4000" b="1" dirty="0" smtClean="0">
                <a:latin typeface="Century Gothic"/>
                <a:cs typeface="Century Gothic"/>
              </a:rPr>
              <a:t>RTHUR</a:t>
            </a:r>
            <a:endParaRPr lang="fr-FR" sz="40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135241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à coins arrondis 40"/>
          <p:cNvSpPr/>
          <p:nvPr/>
        </p:nvSpPr>
        <p:spPr>
          <a:xfrm>
            <a:off x="8124836" y="1964218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D59D0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40" name="Rectangle à coins arrondis 39"/>
          <p:cNvSpPr/>
          <p:nvPr/>
        </p:nvSpPr>
        <p:spPr>
          <a:xfrm>
            <a:off x="166024" y="1935118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00E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42" name="Rectangle à coins arrondis 41"/>
          <p:cNvSpPr/>
          <p:nvPr/>
        </p:nvSpPr>
        <p:spPr>
          <a:xfrm>
            <a:off x="2782112" y="1964218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00E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129207" y="82286"/>
            <a:ext cx="2520000" cy="1764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00E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2770684" y="82087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00E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5409208" y="65154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00E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8047737" y="62771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00E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43" name="Rectangle à coins arrondis 42"/>
          <p:cNvSpPr/>
          <p:nvPr/>
        </p:nvSpPr>
        <p:spPr>
          <a:xfrm>
            <a:off x="5437580" y="1968459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00E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166024" y="3811584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D59D0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2782112" y="3836194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D59D0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50" name="Rectangle à coins arrondis 49"/>
          <p:cNvSpPr/>
          <p:nvPr/>
        </p:nvSpPr>
        <p:spPr>
          <a:xfrm>
            <a:off x="5437580" y="3886993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D59D0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51" name="Rectangle à coins arrondis 50"/>
          <p:cNvSpPr/>
          <p:nvPr/>
        </p:nvSpPr>
        <p:spPr>
          <a:xfrm>
            <a:off x="8124836" y="3870060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D59D0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52" name="Rectangle à coins arrondis 51"/>
          <p:cNvSpPr/>
          <p:nvPr/>
        </p:nvSpPr>
        <p:spPr>
          <a:xfrm>
            <a:off x="129207" y="5693788"/>
            <a:ext cx="2520000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D59D0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53" name="Rectangle à coins arrondis 52"/>
          <p:cNvSpPr/>
          <p:nvPr/>
        </p:nvSpPr>
        <p:spPr>
          <a:xfrm>
            <a:off x="2782112" y="5710721"/>
            <a:ext cx="2627096" cy="180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D59D0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129207" y="643666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lang="fr-FR" sz="4000" b="1" dirty="0" smtClean="0">
                <a:latin typeface="Century Gothic"/>
                <a:cs typeface="Century Gothic"/>
              </a:rPr>
              <a:t>DELINE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2782112" y="660798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r>
              <a:rPr lang="fr-FR" sz="4000" b="1" dirty="0" err="1" smtClean="0">
                <a:latin typeface="Century Gothic"/>
                <a:cs typeface="Century Gothic"/>
              </a:rPr>
              <a:t>ÉLiA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5443077" y="660798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</a:t>
            </a:r>
            <a:r>
              <a:rPr lang="fr-FR" sz="4000" b="1" dirty="0" smtClean="0">
                <a:latin typeface="Century Gothic"/>
                <a:cs typeface="Century Gothic"/>
              </a:rPr>
              <a:t>MY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8047737" y="643666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L</a:t>
            </a:r>
            <a:r>
              <a:rPr lang="fr-FR" sz="4000" b="1" dirty="0" err="1" smtClean="0">
                <a:latin typeface="Century Gothic"/>
                <a:cs typeface="Century Gothic"/>
              </a:rPr>
              <a:t>iAM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5443077" y="2457387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M</a:t>
            </a:r>
            <a:r>
              <a:rPr lang="fr-FR" sz="4000" b="1" dirty="0" smtClean="0">
                <a:latin typeface="Century Gothic"/>
                <a:cs typeface="Century Gothic"/>
              </a:rPr>
              <a:t>ATHÉO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2770684" y="2456261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Y</a:t>
            </a:r>
            <a:r>
              <a:rPr lang="fr-FR" sz="4000" b="1" dirty="0" smtClean="0">
                <a:latin typeface="Century Gothic"/>
                <a:cs typeface="Century Gothic"/>
              </a:rPr>
              <a:t>OANN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166024" y="2456261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lang="fr-FR" sz="4000" b="1" dirty="0" smtClean="0">
                <a:latin typeface="Century Gothic"/>
                <a:cs typeface="Century Gothic"/>
              </a:rPr>
              <a:t>RTHUR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129207" y="6265532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H</a:t>
            </a:r>
            <a:r>
              <a:rPr lang="fr-FR" sz="4000" b="1" dirty="0" smtClean="0">
                <a:latin typeface="Century Gothic"/>
                <a:cs typeface="Century Gothic"/>
              </a:rPr>
              <a:t>UGO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2889208" y="6265532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r>
              <a:rPr lang="fr-FR" sz="4000" b="1" dirty="0" smtClean="0">
                <a:latin typeface="Century Gothic"/>
                <a:cs typeface="Century Gothic"/>
              </a:rPr>
              <a:t>ANDICE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8168638" y="2457387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L</a:t>
            </a:r>
            <a:r>
              <a:rPr lang="fr-FR" sz="4000" b="1" dirty="0" smtClean="0">
                <a:latin typeface="Century Gothic"/>
                <a:cs typeface="Century Gothic"/>
              </a:rPr>
              <a:t>OÏC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5443077" y="4419799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L</a:t>
            </a:r>
            <a:r>
              <a:rPr lang="fr-FR" sz="4000" b="1" dirty="0" smtClean="0">
                <a:latin typeface="Century Gothic"/>
                <a:cs typeface="Century Gothic"/>
              </a:rPr>
              <a:t>ÉONA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2782112" y="4421124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lang="fr-FR" sz="4000" b="1" dirty="0" err="1" smtClean="0">
                <a:latin typeface="Century Gothic"/>
                <a:cs typeface="Century Gothic"/>
              </a:rPr>
              <a:t>LAïS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166024" y="4420925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N</a:t>
            </a:r>
            <a:r>
              <a:rPr lang="fr-FR" sz="4000" b="1" dirty="0" err="1" smtClean="0">
                <a:latin typeface="Century Gothic"/>
                <a:cs typeface="Century Gothic"/>
              </a:rPr>
              <a:t>OÉMiE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8168638" y="4419799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T</a:t>
            </a:r>
            <a:r>
              <a:rPr lang="fr-FR" sz="4000" b="1" dirty="0" err="1">
                <a:latin typeface="Century Gothic"/>
                <a:cs typeface="Century Gothic"/>
              </a:rPr>
              <a:t>i</a:t>
            </a:r>
            <a:r>
              <a:rPr lang="fr-FR" sz="4000" b="1" dirty="0" err="1" smtClean="0">
                <a:latin typeface="Century Gothic"/>
                <a:cs typeface="Century Gothic"/>
              </a:rPr>
              <a:t>MOTHÉ</a:t>
            </a:r>
            <a:endParaRPr lang="fr-FR" sz="40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421562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"/>
            <a:ext cx="10688638" cy="7555040"/>
          </a:xfrm>
          <a:prstGeom prst="rect">
            <a:avLst/>
          </a:prstGeom>
          <a:pattFill prst="lgConfetti">
            <a:fgClr>
              <a:srgbClr val="FFFF00"/>
            </a:fgClr>
            <a:bgClr>
              <a:prstClr val="white"/>
            </a:bgClr>
          </a:patt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9551" tIns="49775" rIns="99551" bIns="49775" rtlCol="0" anchor="ctr"/>
          <a:lstStyle/>
          <a:p>
            <a:pPr algn="ctr"/>
            <a:endParaRPr lang="fr-FR"/>
          </a:p>
        </p:txBody>
      </p:sp>
      <p:sp>
        <p:nvSpPr>
          <p:cNvPr id="32" name="Rectangle à coins arrondis 31"/>
          <p:cNvSpPr/>
          <p:nvPr/>
        </p:nvSpPr>
        <p:spPr>
          <a:xfrm>
            <a:off x="129207" y="183884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DFD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63071" y="2794201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H</a:t>
            </a:r>
            <a:r>
              <a:rPr lang="fr-FR" sz="4000" b="1" dirty="0" smtClean="0">
                <a:latin typeface="Century Gothic"/>
                <a:cs typeface="Century Gothic"/>
              </a:rPr>
              <a:t>UGO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5443077" y="183685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DFD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1145904" y="3816015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DFD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6444285" y="3804541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DFD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3807300" y="3816015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DFD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2770684" y="183685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DFD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8098533" y="183685"/>
            <a:ext cx="2520000" cy="3420000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DFD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753752" y="2794400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r>
              <a:rPr lang="fr-FR" sz="4000" b="1" dirty="0" err="1" smtClean="0">
                <a:latin typeface="Century Gothic"/>
                <a:cs typeface="Century Gothic"/>
              </a:rPr>
              <a:t>ANDiCE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5443077" y="2794201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L</a:t>
            </a:r>
            <a:r>
              <a:rPr lang="fr-FR" sz="4000" b="1" dirty="0" smtClean="0">
                <a:latin typeface="Century Gothic"/>
                <a:cs typeface="Century Gothic"/>
              </a:rPr>
              <a:t>ÉONA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8168638" y="2794201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  <a:r>
              <a:rPr lang="fr-FR" sz="4000" b="1" dirty="0" err="1" smtClean="0">
                <a:latin typeface="Century Gothic"/>
                <a:cs typeface="Century Gothic"/>
              </a:rPr>
              <a:t>LAïS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145904" y="6300326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N</a:t>
            </a:r>
            <a:r>
              <a:rPr lang="fr-FR" sz="4000" b="1" dirty="0" err="1" smtClean="0">
                <a:latin typeface="Century Gothic"/>
                <a:cs typeface="Century Gothic"/>
              </a:rPr>
              <a:t>OÉMiE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807300" y="6283194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T</a:t>
            </a:r>
            <a:r>
              <a:rPr lang="fr-FR" sz="4000" b="1" dirty="0" err="1">
                <a:latin typeface="Century Gothic"/>
                <a:cs typeface="Century Gothic"/>
              </a:rPr>
              <a:t>i</a:t>
            </a:r>
            <a:r>
              <a:rPr lang="fr-FR" sz="4000" b="1" dirty="0" err="1" smtClean="0">
                <a:latin typeface="Century Gothic"/>
                <a:cs typeface="Century Gothic"/>
              </a:rPr>
              <a:t>MOTHÉ</a:t>
            </a:r>
            <a:endParaRPr lang="fr-FR" sz="4000" b="1" dirty="0">
              <a:latin typeface="Century Gothic"/>
              <a:cs typeface="Century Gothic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6444285" y="6283194"/>
            <a:ext cx="25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L</a:t>
            </a:r>
            <a:r>
              <a:rPr lang="fr-FR" sz="4000" b="1" dirty="0" smtClean="0">
                <a:latin typeface="Century Gothic"/>
                <a:cs typeface="Century Gothic"/>
              </a:rPr>
              <a:t>OÏC</a:t>
            </a:r>
            <a:endParaRPr lang="fr-FR" sz="40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9481297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60</Words>
  <Application>Microsoft Macintosh PowerPoint</Application>
  <PresentationFormat>Personnalisé</PresentationFormat>
  <Paragraphs>56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Agnes REINBOLD</dc:creator>
  <cp:lastModifiedBy>Agnes REINBOLD</cp:lastModifiedBy>
  <cp:revision>45</cp:revision>
  <dcterms:created xsi:type="dcterms:W3CDTF">2014-01-05T16:39:51Z</dcterms:created>
  <dcterms:modified xsi:type="dcterms:W3CDTF">2015-01-04T18:05:55Z</dcterms:modified>
</cp:coreProperties>
</file>