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handoutMasterIdLst>
    <p:handoutMasterId r:id="rId18"/>
  </p:handoutMasterIdLst>
  <p:sldIdLst>
    <p:sldId id="311" r:id="rId2"/>
    <p:sldId id="277" r:id="rId3"/>
    <p:sldId id="312" r:id="rId4"/>
    <p:sldId id="315" r:id="rId5"/>
    <p:sldId id="316" r:id="rId6"/>
    <p:sldId id="317" r:id="rId7"/>
    <p:sldId id="318" r:id="rId8"/>
    <p:sldId id="319" r:id="rId9"/>
    <p:sldId id="320" r:id="rId10"/>
    <p:sldId id="321" r:id="rId11"/>
    <p:sldId id="322" r:id="rId12"/>
    <p:sldId id="323" r:id="rId13"/>
    <p:sldId id="324" r:id="rId14"/>
    <p:sldId id="325" r:id="rId15"/>
    <p:sldId id="327" r:id="rId16"/>
    <p:sldId id="326" r:id="rId17"/>
  </p:sldIdLst>
  <p:sldSz cx="10688638" cy="7562850"/>
  <p:notesSz cx="6797675" cy="9926638"/>
  <p:defaultTextStyle>
    <a:defPPr>
      <a:defRPr lang="fr-FR"/>
    </a:defPPr>
    <a:lvl1pPr marL="0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497754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995507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493261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199101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488768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2986522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484275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3982029" algn="l" defTabSz="49775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2">
          <p15:clr>
            <a:srgbClr val="A4A3A4"/>
          </p15:clr>
        </p15:guide>
        <p15:guide id="2" pos="336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8F0EEE"/>
    <a:srgbClr val="00E300"/>
    <a:srgbClr val="FF13F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007" autoAdjust="0"/>
    <p:restoredTop sz="94706"/>
  </p:normalViewPr>
  <p:slideViewPr>
    <p:cSldViewPr snapToGrid="0" snapToObjects="1">
      <p:cViewPr>
        <p:scale>
          <a:sx n="100" d="100"/>
          <a:sy n="100" d="100"/>
        </p:scale>
        <p:origin x="1568" y="192"/>
      </p:cViewPr>
      <p:guideLst>
        <p:guide orient="horz" pos="2382"/>
        <p:guide pos="336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viewProps" Target="viewProps.xml"/><Relationship Id="rId21" Type="http://schemas.openxmlformats.org/officeDocument/2006/relationships/theme" Target="theme/theme1.xml"/><Relationship Id="rId22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handoutMaster" Target="handoutMasters/handoutMaster1.xml"/><Relationship Id="rId1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D3E137-DC76-414B-993D-9C897C242D57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FED156E-ADB5-47AD-A884-F1230F084A12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243756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01648" y="2349387"/>
            <a:ext cx="9085342" cy="1621111"/>
          </a:xfrm>
        </p:spPr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603296" y="4285615"/>
            <a:ext cx="7482047" cy="1932728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97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95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932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910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887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865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84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820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06979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59147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749262" y="302866"/>
            <a:ext cx="2404944" cy="6452932"/>
          </a:xfrm>
        </p:spPr>
        <p:txBody>
          <a:bodyPr vert="eaVert"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534432" y="302866"/>
            <a:ext cx="7036687" cy="6452932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500397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59635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-têt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44329" y="4859833"/>
            <a:ext cx="9085342" cy="1502066"/>
          </a:xfrm>
        </p:spPr>
        <p:txBody>
          <a:bodyPr anchor="t"/>
          <a:lstStyle>
            <a:lvl1pPr algn="l">
              <a:defRPr sz="4400" b="1" cap="all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44329" y="3205460"/>
            <a:ext cx="9085342" cy="1654373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9775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95507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93261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910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88768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8652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8427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82029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20209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534432" y="1764667"/>
            <a:ext cx="4720815" cy="499113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433391" y="1764667"/>
            <a:ext cx="4720815" cy="4991131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328221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433" y="1692889"/>
            <a:ext cx="4722671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34433" y="2398404"/>
            <a:ext cx="4722671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429682" y="1692889"/>
            <a:ext cx="4724526" cy="7055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97754" indent="0">
              <a:buNone/>
              <a:defRPr sz="2200" b="1"/>
            </a:lvl2pPr>
            <a:lvl3pPr marL="995507" indent="0">
              <a:buNone/>
              <a:defRPr sz="2000" b="1"/>
            </a:lvl3pPr>
            <a:lvl4pPr marL="1493261" indent="0">
              <a:buNone/>
              <a:defRPr sz="1700" b="1"/>
            </a:lvl4pPr>
            <a:lvl5pPr marL="1991015" indent="0">
              <a:buNone/>
              <a:defRPr sz="1700" b="1"/>
            </a:lvl5pPr>
            <a:lvl6pPr marL="2488768" indent="0">
              <a:buNone/>
              <a:defRPr sz="1700" b="1"/>
            </a:lvl6pPr>
            <a:lvl7pPr marL="2986522" indent="0">
              <a:buNone/>
              <a:defRPr sz="1700" b="1"/>
            </a:lvl7pPr>
            <a:lvl8pPr marL="3484275" indent="0">
              <a:buNone/>
              <a:defRPr sz="1700" b="1"/>
            </a:lvl8pPr>
            <a:lvl9pPr marL="3982029" indent="0">
              <a:buNone/>
              <a:defRPr sz="17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429682" y="2398404"/>
            <a:ext cx="4724526" cy="435739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81196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06833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05679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34433" y="301113"/>
            <a:ext cx="3516489" cy="1281483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178961" y="301115"/>
            <a:ext cx="5975246" cy="6454683"/>
          </a:xfrm>
        </p:spPr>
        <p:txBody>
          <a:bodyPr/>
          <a:lstStyle>
            <a:lvl1pPr>
              <a:defRPr sz="3500"/>
            </a:lvl1pPr>
            <a:lvl2pPr>
              <a:defRPr sz="3000"/>
            </a:lvl2pPr>
            <a:lvl3pPr>
              <a:defRPr sz="26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534433" y="1582598"/>
            <a:ext cx="3516489" cy="5173200"/>
          </a:xfrm>
        </p:spPr>
        <p:txBody>
          <a:bodyPr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75310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095047" y="5293995"/>
            <a:ext cx="6413183" cy="62498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pour une image  2"/>
          <p:cNvSpPr>
            <a:spLocks noGrp="1"/>
          </p:cNvSpPr>
          <p:nvPr>
            <p:ph type="pic" idx="1"/>
          </p:nvPr>
        </p:nvSpPr>
        <p:spPr>
          <a:xfrm>
            <a:off x="2095047" y="675755"/>
            <a:ext cx="6413183" cy="4537710"/>
          </a:xfrm>
        </p:spPr>
        <p:txBody>
          <a:bodyPr/>
          <a:lstStyle>
            <a:lvl1pPr marL="0" indent="0">
              <a:buNone/>
              <a:defRPr sz="3500"/>
            </a:lvl1pPr>
            <a:lvl2pPr marL="497754" indent="0">
              <a:buNone/>
              <a:defRPr sz="3000"/>
            </a:lvl2pPr>
            <a:lvl3pPr marL="995507" indent="0">
              <a:buNone/>
              <a:defRPr sz="2600"/>
            </a:lvl3pPr>
            <a:lvl4pPr marL="1493261" indent="0">
              <a:buNone/>
              <a:defRPr sz="2200"/>
            </a:lvl4pPr>
            <a:lvl5pPr marL="1991015" indent="0">
              <a:buNone/>
              <a:defRPr sz="2200"/>
            </a:lvl5pPr>
            <a:lvl6pPr marL="2488768" indent="0">
              <a:buNone/>
              <a:defRPr sz="2200"/>
            </a:lvl6pPr>
            <a:lvl7pPr marL="2986522" indent="0">
              <a:buNone/>
              <a:defRPr sz="2200"/>
            </a:lvl7pPr>
            <a:lvl8pPr marL="3484275" indent="0">
              <a:buNone/>
              <a:defRPr sz="2200"/>
            </a:lvl8pPr>
            <a:lvl9pPr marL="3982029" indent="0">
              <a:buNone/>
              <a:defRPr sz="22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095047" y="5918981"/>
            <a:ext cx="6413183" cy="887584"/>
          </a:xfrm>
        </p:spPr>
        <p:txBody>
          <a:bodyPr/>
          <a:lstStyle>
            <a:lvl1pPr marL="0" indent="0">
              <a:buNone/>
              <a:defRPr sz="1500"/>
            </a:lvl1pPr>
            <a:lvl2pPr marL="497754" indent="0">
              <a:buNone/>
              <a:defRPr sz="1300"/>
            </a:lvl2pPr>
            <a:lvl3pPr marL="995507" indent="0">
              <a:buNone/>
              <a:defRPr sz="1100"/>
            </a:lvl3pPr>
            <a:lvl4pPr marL="1493261" indent="0">
              <a:buNone/>
              <a:defRPr sz="1000"/>
            </a:lvl4pPr>
            <a:lvl5pPr marL="1991015" indent="0">
              <a:buNone/>
              <a:defRPr sz="1000"/>
            </a:lvl5pPr>
            <a:lvl6pPr marL="2488768" indent="0">
              <a:buNone/>
              <a:defRPr sz="1000"/>
            </a:lvl6pPr>
            <a:lvl7pPr marL="2986522" indent="0">
              <a:buNone/>
              <a:defRPr sz="1000"/>
            </a:lvl7pPr>
            <a:lvl8pPr marL="3484275" indent="0">
              <a:buNone/>
              <a:defRPr sz="1000"/>
            </a:lvl8pPr>
            <a:lvl9pPr marL="3982029" indent="0">
              <a:buNone/>
              <a:defRPr sz="1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8672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534432" y="302865"/>
            <a:ext cx="9619774" cy="1260475"/>
          </a:xfrm>
          <a:prstGeom prst="rect">
            <a:avLst/>
          </a:prstGeom>
        </p:spPr>
        <p:txBody>
          <a:bodyPr vert="horz" lIns="99551" tIns="49775" rIns="99551" bIns="49775" rtlCol="0" anchor="ctr">
            <a:normAutofit/>
          </a:bodyPr>
          <a:lstStyle/>
          <a:p>
            <a:r>
              <a:rPr lang="fr-FR" smtClean="0"/>
              <a:t>Cliquez et modifiez le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534432" y="1764667"/>
            <a:ext cx="9619774" cy="4991131"/>
          </a:xfrm>
          <a:prstGeom prst="rect">
            <a:avLst/>
          </a:prstGeom>
        </p:spPr>
        <p:txBody>
          <a:bodyPr vert="horz" lIns="99551" tIns="49775" rIns="99551" bIns="49775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534432" y="7009643"/>
            <a:ext cx="2494016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F900AFD-1DDA-F546-BA40-0AF0940F70C9}" type="datetimeFigureOut">
              <a:rPr lang="fr-FR" smtClean="0"/>
              <a:t>02/10/2016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651952" y="7009643"/>
            <a:ext cx="3384735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7660190" y="7009643"/>
            <a:ext cx="2494016" cy="402652"/>
          </a:xfrm>
          <a:prstGeom prst="rect">
            <a:avLst/>
          </a:prstGeom>
        </p:spPr>
        <p:txBody>
          <a:bodyPr vert="horz" lIns="99551" tIns="49775" rIns="99551" bIns="4977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0DB221-4FAB-8840-822B-4540E3AE6B36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185738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97754" rtl="0" eaLnBrk="1" latinLnBrk="0" hangingPunct="1"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73315" indent="-373315" algn="l" defTabSz="497754" rtl="0" eaLnBrk="1" latinLnBrk="0" hangingPunct="1">
        <a:spcBef>
          <a:spcPct val="20000"/>
        </a:spcBef>
        <a:buFont typeface="Arial"/>
        <a:buChar char="•"/>
        <a:defRPr sz="3500" kern="1200">
          <a:solidFill>
            <a:schemeClr val="tx1"/>
          </a:solidFill>
          <a:latin typeface="+mn-lt"/>
          <a:ea typeface="+mn-ea"/>
          <a:cs typeface="+mn-cs"/>
        </a:defRPr>
      </a:lvl1pPr>
      <a:lvl2pPr marL="808850" indent="-311096" algn="l" defTabSz="497754" rtl="0" eaLnBrk="1" latinLnBrk="0" hangingPunct="1">
        <a:spcBef>
          <a:spcPct val="20000"/>
        </a:spcBef>
        <a:buFont typeface="Arial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44384" indent="-248877" algn="l" defTabSz="497754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42138" indent="-248877" algn="l" defTabSz="497754" rtl="0" eaLnBrk="1" latinLnBrk="0" hangingPunct="1">
        <a:spcBef>
          <a:spcPct val="20000"/>
        </a:spcBef>
        <a:buFont typeface="Arial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39891" indent="-248877" algn="l" defTabSz="497754" rtl="0" eaLnBrk="1" latinLnBrk="0" hangingPunct="1">
        <a:spcBef>
          <a:spcPct val="20000"/>
        </a:spcBef>
        <a:buFont typeface="Arial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737645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235399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733152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230906" indent="-248877" algn="l" defTabSz="497754" rtl="0" eaLnBrk="1" latinLnBrk="0" hangingPunct="1">
        <a:spcBef>
          <a:spcPct val="20000"/>
        </a:spcBef>
        <a:buFont typeface="Arial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97754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95507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493261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99101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488768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86522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84275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982029" algn="l" defTabSz="49775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78008" y="5168901"/>
            <a:ext cx="1473200" cy="1473200"/>
          </a:xfrm>
          <a:prstGeom prst="rect">
            <a:avLst/>
          </a:prstGeom>
        </p:spPr>
      </p:pic>
      <p:sp>
        <p:nvSpPr>
          <p:cNvPr id="17" name="ZoneTexte 16"/>
          <p:cNvSpPr txBox="1"/>
          <p:nvPr/>
        </p:nvSpPr>
        <p:spPr>
          <a:xfrm rot="16200000">
            <a:off x="8586740" y="5336883"/>
            <a:ext cx="3433032" cy="269799"/>
          </a:xfrm>
          <a:prstGeom prst="rect">
            <a:avLst/>
          </a:prstGeom>
          <a:solidFill>
            <a:schemeClr val="bg1"/>
          </a:solidFill>
        </p:spPr>
        <p:txBody>
          <a:bodyPr wrap="square" lIns="99551" tIns="49775" rIns="99551" bIns="49775" rtlCol="0">
            <a:spAutoFit/>
          </a:bodyPr>
          <a:lstStyle/>
          <a:p>
            <a:r>
              <a:rPr lang="fr-FR" sz="1100" dirty="0" err="1" smtClean="0">
                <a:solidFill>
                  <a:schemeClr val="bg1">
                    <a:lumMod val="75000"/>
                  </a:schemeClr>
                </a:solidFill>
              </a:rPr>
              <a:t>www.jardindalysse.com</a:t>
            </a:r>
            <a:r>
              <a:rPr lang="fr-FR" sz="1100" dirty="0">
                <a:solidFill>
                  <a:schemeClr val="bg1">
                    <a:lumMod val="75000"/>
                  </a:schemeClr>
                </a:solidFill>
              </a:rPr>
              <a:t>/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pattFill prst="divot">
            <a:fgClr>
              <a:schemeClr val="tx2">
                <a:lumMod val="60000"/>
                <a:lumOff val="40000"/>
              </a:schemeClr>
            </a:fgClr>
            <a:bgClr>
              <a:prstClr val="white"/>
            </a:bgClr>
          </a:patt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5" name="Rectangle à coins arrondis 14"/>
          <p:cNvSpPr/>
          <p:nvPr/>
        </p:nvSpPr>
        <p:spPr>
          <a:xfrm>
            <a:off x="5346843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ZoneTexte 17"/>
          <p:cNvSpPr txBox="1"/>
          <p:nvPr/>
        </p:nvSpPr>
        <p:spPr>
          <a:xfrm>
            <a:off x="745029" y="413130"/>
            <a:ext cx="4081082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0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  <a:latin typeface="Century Gothic"/>
                <a:cs typeface="Century Gothic"/>
              </a:rPr>
              <a:t>DANS MA CLASSE, IL Y A</a:t>
            </a:r>
            <a:endParaRPr lang="fr-FR" sz="60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Century Gothic"/>
              <a:cs typeface="Century Gothic"/>
            </a:endParaRPr>
          </a:p>
        </p:txBody>
      </p:sp>
      <p:sp>
        <p:nvSpPr>
          <p:cNvPr id="19" name="ZoneTexte 18"/>
          <p:cNvSpPr txBox="1"/>
          <p:nvPr/>
        </p:nvSpPr>
        <p:spPr>
          <a:xfrm>
            <a:off x="5346843" y="5653935"/>
            <a:ext cx="466233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54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LES </a:t>
            </a:r>
            <a:r>
              <a:rPr lang="fr-FR" sz="54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FiLLES</a:t>
            </a:r>
            <a:endParaRPr lang="fr-FR" sz="5400" b="1" dirty="0">
              <a:solidFill>
                <a:srgbClr val="FF0000"/>
              </a:solidFill>
              <a:latin typeface="Century Gothic"/>
              <a:cs typeface="Century Gothic"/>
            </a:endParaRPr>
          </a:p>
        </p:txBody>
      </p:sp>
      <p:pic>
        <p:nvPicPr>
          <p:cNvPr id="3" name="Image 2" descr="pirouette.gif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177039" y="3509432"/>
            <a:ext cx="3343938" cy="3067833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26438" y="618426"/>
            <a:ext cx="3903140" cy="48919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3450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lang="fr-FR" sz="6600" b="1" dirty="0" smtClean="0">
                <a:latin typeface="Century Gothic"/>
                <a:cs typeface="Century Gothic"/>
              </a:rPr>
              <a:t>OÉ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M</a:t>
            </a:r>
            <a:r>
              <a:rPr lang="fr-FR" sz="6600" b="1" dirty="0" smtClean="0">
                <a:latin typeface="Century Gothic"/>
                <a:cs typeface="Century Gothic"/>
              </a:rPr>
              <a:t>ÉLYNA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657014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lang="fr-FR" sz="6600" b="1" dirty="0" err="1" smtClean="0">
                <a:latin typeface="Century Gothic"/>
                <a:cs typeface="Century Gothic"/>
              </a:rPr>
              <a:t>OMAiN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O</a:t>
            </a:r>
            <a:r>
              <a:rPr lang="fr-FR" sz="6600" b="1" dirty="0" smtClean="0">
                <a:latin typeface="Century Gothic"/>
                <a:cs typeface="Century Gothic"/>
              </a:rPr>
              <a:t>CÉANE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4224089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S</a:t>
            </a:r>
            <a:r>
              <a:rPr lang="fr-FR" sz="6600" b="1" dirty="0" smtClean="0">
                <a:latin typeface="Century Gothic"/>
                <a:cs typeface="Century Gothic"/>
              </a:rPr>
              <a:t>ARAH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R</a:t>
            </a:r>
            <a:r>
              <a:rPr lang="fr-FR" sz="6600" b="1" dirty="0" smtClean="0">
                <a:latin typeface="Century Gothic"/>
                <a:cs typeface="Century Gothic"/>
              </a:rPr>
              <a:t>UBEN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18086219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V</a:t>
            </a:r>
            <a:r>
              <a:rPr lang="fr-FR" sz="6600" b="1" dirty="0" err="1" smtClean="0">
                <a:latin typeface="Century Gothic"/>
                <a:cs typeface="Century Gothic"/>
              </a:rPr>
              <a:t>iCTOR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V</a:t>
            </a:r>
            <a:r>
              <a:rPr lang="fr-FR" sz="6600" b="1" dirty="0" err="1" smtClean="0">
                <a:latin typeface="Century Gothic"/>
                <a:cs typeface="Century Gothic"/>
              </a:rPr>
              <a:t>ALENTiN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68867072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C</a:t>
            </a:r>
            <a:r>
              <a:rPr lang="fr-FR" sz="6600" b="1" dirty="0" smtClean="0">
                <a:latin typeface="Century Gothic"/>
                <a:cs typeface="Century Gothic"/>
              </a:rPr>
              <a:t>ATHY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6600" b="1" dirty="0" smtClean="0">
                <a:latin typeface="Century Gothic"/>
                <a:cs typeface="Century Gothic"/>
              </a:rPr>
              <a:t>GNÈS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958893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N</a:t>
            </a:r>
            <a:r>
              <a:rPr lang="fr-FR" sz="6600" b="1" dirty="0" smtClean="0">
                <a:latin typeface="Century Gothic"/>
                <a:cs typeface="Century Gothic"/>
              </a:rPr>
              <a:t>ADÈGE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W</a:t>
            </a:r>
            <a:r>
              <a:rPr lang="fr-FR" sz="6600" b="1" dirty="0" err="1" smtClean="0">
                <a:latin typeface="Century Gothic"/>
                <a:cs typeface="Century Gothic"/>
              </a:rPr>
              <a:t>ASSiM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289773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P</a:t>
            </a:r>
            <a:r>
              <a:rPr lang="fr-FR" sz="6600" b="1" dirty="0" smtClean="0">
                <a:latin typeface="Century Gothic"/>
                <a:cs typeface="Century Gothic"/>
              </a:rPr>
              <a:t>ACO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T</a:t>
            </a:r>
            <a:r>
              <a:rPr lang="fr-FR" sz="6600" b="1" dirty="0" smtClean="0">
                <a:latin typeface="Century Gothic"/>
                <a:cs typeface="Century Gothic"/>
              </a:rPr>
              <a:t>HOMAS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5604661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468216" y="5771389"/>
            <a:ext cx="466233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4800" b="1" dirty="0" smtClean="0">
                <a:solidFill>
                  <a:schemeClr val="accent5">
                    <a:lumMod val="75000"/>
                  </a:schemeClr>
                </a:solidFill>
                <a:latin typeface="Century Gothic"/>
                <a:cs typeface="Century Gothic"/>
              </a:rPr>
              <a:t>LES GARÇONS</a:t>
            </a:r>
            <a:endParaRPr lang="fr-FR" sz="4800" b="1" dirty="0">
              <a:solidFill>
                <a:schemeClr val="accent5">
                  <a:lumMod val="75000"/>
                </a:schemeClr>
              </a:solidFill>
              <a:latin typeface="Century Gothic"/>
              <a:cs typeface="Century Gothic"/>
            </a:endParaRPr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4878" y="618415"/>
            <a:ext cx="3949288" cy="4949774"/>
          </a:xfrm>
          <a:prstGeom prst="rect">
            <a:avLst/>
          </a:prstGeom>
        </p:spPr>
      </p:pic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6600" b="1" dirty="0" err="1" smtClean="0">
                <a:latin typeface="Century Gothic"/>
                <a:cs typeface="Century Gothic"/>
              </a:rPr>
              <a:t>LiCE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4850571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6600" b="1" dirty="0" smtClean="0">
                <a:latin typeface="Century Gothic"/>
                <a:cs typeface="Century Gothic"/>
              </a:rPr>
              <a:t>NTHONY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A</a:t>
            </a:r>
            <a:r>
              <a:rPr lang="fr-FR" sz="6600" b="1" dirty="0" smtClean="0">
                <a:latin typeface="Century Gothic"/>
                <a:cs typeface="Century Gothic"/>
              </a:rPr>
              <a:t>NDRÉA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6768093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J</a:t>
            </a:r>
            <a:r>
              <a:rPr lang="fr-FR" sz="6600" b="1" dirty="0" err="1" smtClean="0">
                <a:latin typeface="Century Gothic"/>
                <a:cs typeface="Century Gothic"/>
              </a:rPr>
              <a:t>ULiEN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J</a:t>
            </a:r>
            <a:r>
              <a:rPr lang="fr-FR" sz="6600" b="1" dirty="0" smtClean="0">
                <a:latin typeface="Century Gothic"/>
                <a:cs typeface="Century Gothic"/>
              </a:rPr>
              <a:t>ULES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4367127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6600" b="1" dirty="0" smtClean="0">
                <a:latin typeface="Century Gothic"/>
                <a:cs typeface="Century Gothic"/>
              </a:rPr>
              <a:t>ÉO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smtClean="0">
                <a:solidFill>
                  <a:srgbClr val="FF0000"/>
                </a:solidFill>
                <a:latin typeface="Century Gothic"/>
                <a:cs typeface="Century Gothic"/>
              </a:rPr>
              <a:t>K</a:t>
            </a:r>
            <a:r>
              <a:rPr lang="fr-FR" sz="6600" b="1" smtClean="0">
                <a:latin typeface="Century Gothic"/>
                <a:cs typeface="Century Gothic"/>
              </a:rPr>
              <a:t>iLHYAN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2672278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6600" b="1" dirty="0" smtClean="0">
                <a:latin typeface="Century Gothic"/>
                <a:cs typeface="Century Gothic"/>
              </a:rPr>
              <a:t>OLA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6600" b="1" dirty="0" smtClean="0">
                <a:latin typeface="Century Gothic"/>
                <a:cs typeface="Century Gothic"/>
              </a:rPr>
              <a:t>OLA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1050919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394504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6600" b="1" dirty="0" err="1" smtClean="0">
                <a:latin typeface="Century Gothic"/>
                <a:cs typeface="Century Gothic"/>
              </a:rPr>
              <a:t>UCiE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6600" b="1" dirty="0" smtClean="0">
                <a:latin typeface="Century Gothic"/>
                <a:cs typeface="Century Gothic"/>
              </a:rPr>
              <a:t>UCAS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250116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M</a:t>
            </a:r>
            <a:r>
              <a:rPr lang="fr-FR" sz="6600" b="1" dirty="0" err="1" smtClean="0">
                <a:latin typeface="Century Gothic"/>
                <a:cs typeface="Century Gothic"/>
              </a:rPr>
              <a:t>AËLiNE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L</a:t>
            </a:r>
            <a:r>
              <a:rPr lang="fr-FR" sz="6600" b="1" dirty="0" err="1" smtClean="0">
                <a:latin typeface="Century Gothic"/>
                <a:cs typeface="Century Gothic"/>
              </a:rPr>
              <a:t>YSSiA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14905641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Rectangle à coins arrondis 42"/>
          <p:cNvSpPr/>
          <p:nvPr/>
        </p:nvSpPr>
        <p:spPr>
          <a:xfrm>
            <a:off x="468216" y="394504"/>
            <a:ext cx="466233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5604656" y="453741"/>
            <a:ext cx="4648720" cy="6721527"/>
          </a:xfrm>
          <a:prstGeom prst="roundRect">
            <a:avLst/>
          </a:prstGeom>
          <a:solidFill>
            <a:schemeClr val="bg1"/>
          </a:solidFill>
          <a:ln w="63500">
            <a:solidFill>
              <a:schemeClr val="tx2">
                <a:lumMod val="60000"/>
                <a:lumOff val="40000"/>
              </a:schemeClr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9551" tIns="49775" rIns="99551" bIns="4977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fr-FR" sz="1300" b="1" dirty="0">
              <a:ln w="1905"/>
              <a:solidFill>
                <a:srgbClr val="FF13FA"/>
              </a:soli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ea typeface="ＭＳ 明朝"/>
              <a:cs typeface="Times New Roman"/>
            </a:endParaRPr>
          </a:p>
        </p:txBody>
      </p:sp>
      <p:sp>
        <p:nvSpPr>
          <p:cNvPr id="11" name="ZoneTexte 10"/>
          <p:cNvSpPr txBox="1"/>
          <p:nvPr/>
        </p:nvSpPr>
        <p:spPr>
          <a:xfrm>
            <a:off x="5604656" y="5785445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M</a:t>
            </a:r>
            <a:r>
              <a:rPr lang="fr-FR" sz="6600" b="1" dirty="0" err="1" smtClean="0">
                <a:latin typeface="Century Gothic"/>
                <a:cs typeface="Century Gothic"/>
              </a:rPr>
              <a:t>ARTiN</a:t>
            </a:r>
            <a:endParaRPr lang="fr-FR" sz="6600" b="1" dirty="0">
              <a:latin typeface="Century Gothic"/>
              <a:cs typeface="Century Gothic"/>
            </a:endParaRPr>
          </a:p>
        </p:txBody>
      </p:sp>
      <p:sp>
        <p:nvSpPr>
          <p:cNvPr id="8" name="ZoneTexte 7"/>
          <p:cNvSpPr txBox="1"/>
          <p:nvPr/>
        </p:nvSpPr>
        <p:spPr>
          <a:xfrm>
            <a:off x="468216" y="5762757"/>
            <a:ext cx="466233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6600" b="1" dirty="0" err="1" smtClean="0">
                <a:solidFill>
                  <a:srgbClr val="FF0000"/>
                </a:solidFill>
                <a:latin typeface="Century Gothic"/>
                <a:cs typeface="Century Gothic"/>
              </a:rPr>
              <a:t>M</a:t>
            </a:r>
            <a:r>
              <a:rPr lang="fr-FR" sz="6600" b="1" dirty="0" err="1" smtClean="0">
                <a:latin typeface="Century Gothic"/>
                <a:cs typeface="Century Gothic"/>
              </a:rPr>
              <a:t>AËLYiS</a:t>
            </a:r>
            <a:endParaRPr lang="fr-FR" sz="6600" b="1" dirty="0">
              <a:latin typeface="Century Gothic"/>
              <a:cs typeface="Century Gothic"/>
            </a:endParaRPr>
          </a:p>
        </p:txBody>
      </p:sp>
    </p:spTree>
    <p:extLst>
      <p:ext uri="{BB962C8B-B14F-4D97-AF65-F5344CB8AC3E}">
        <p14:creationId xmlns:p14="http://schemas.microsoft.com/office/powerpoint/2010/main" val="385160824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1602</TotalTime>
  <Words>42</Words>
  <Application>Microsoft Macintosh PowerPoint</Application>
  <PresentationFormat>Personnalisé</PresentationFormat>
  <Paragraphs>33</Paragraphs>
  <Slides>16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5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2" baseType="lpstr">
      <vt:lpstr>Calibri</vt:lpstr>
      <vt:lpstr>Century Gothic</vt:lpstr>
      <vt:lpstr>ＭＳ 明朝</vt:lpstr>
      <vt:lpstr>Times New Roman</vt:lpstr>
      <vt:lpstr>Arial</vt:lpstr>
      <vt:lpstr>Thème Office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LinksUpToDate>false</LinksUpToDate>
  <SharedDoc>false</SharedDoc>
  <HyperlinksChanged>false</HyperlinksChanged>
  <AppVersion>15.0024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Agnes REINBOLD</dc:creator>
  <cp:lastModifiedBy>Agnes REINBOLD</cp:lastModifiedBy>
  <cp:revision>71</cp:revision>
  <cp:lastPrinted>2016-09-26T13:28:12Z</cp:lastPrinted>
  <dcterms:created xsi:type="dcterms:W3CDTF">2014-01-05T16:39:51Z</dcterms:created>
  <dcterms:modified xsi:type="dcterms:W3CDTF">2016-10-02T14:14:02Z</dcterms:modified>
</cp:coreProperties>
</file>