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8"/>
  </p:handoutMasterIdLst>
  <p:sldIdLst>
    <p:sldId id="311" r:id="rId2"/>
    <p:sldId id="277" r:id="rId3"/>
    <p:sldId id="312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7" r:id="rId16"/>
    <p:sldId id="326" r:id="rId17"/>
  </p:sldIdLst>
  <p:sldSz cx="10688638" cy="7562850"/>
  <p:notesSz cx="6797675" cy="9926638"/>
  <p:defaultTextStyle>
    <a:defPPr>
      <a:defRPr lang="fr-FR"/>
    </a:defPPr>
    <a:lvl1pPr marL="0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F0EEE"/>
    <a:srgbClr val="00E300"/>
    <a:srgbClr val="FF1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7" autoAdjust="0"/>
    <p:restoredTop sz="94706"/>
  </p:normalViewPr>
  <p:slideViewPr>
    <p:cSldViewPr snapToGrid="0" snapToObjects="1">
      <p:cViewPr>
        <p:scale>
          <a:sx n="100" d="100"/>
          <a:sy n="100" d="100"/>
        </p:scale>
        <p:origin x="1568" y="192"/>
      </p:cViewPr>
      <p:guideLst>
        <p:guide orient="horz" pos="2382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3E137-DC76-414B-993D-9C897C242D57}" type="datetimeFigureOut">
              <a:rPr lang="fr-FR" smtClean="0"/>
              <a:t>02/10/2016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D156E-ADB5-47AD-A884-F1230F084A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375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648" y="2349387"/>
            <a:ext cx="9085342" cy="1621111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296" y="4285615"/>
            <a:ext cx="7482047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02/10/2016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97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02/10/2016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14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49262" y="302866"/>
            <a:ext cx="2404944" cy="6452932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432" y="302866"/>
            <a:ext cx="7036687" cy="645293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02/10/2016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03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02/10/2016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63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329" y="4859833"/>
            <a:ext cx="9085342" cy="150206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329" y="3205460"/>
            <a:ext cx="9085342" cy="1654373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02/10/2016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20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432" y="1764667"/>
            <a:ext cx="4720815" cy="499113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3391" y="1764667"/>
            <a:ext cx="4720815" cy="499113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02/10/2016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82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433" y="1692889"/>
            <a:ext cx="4722671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433" y="2398404"/>
            <a:ext cx="4722671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29682" y="1692889"/>
            <a:ext cx="4724526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29682" y="2398404"/>
            <a:ext cx="4724526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02/10/2016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19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02/10/2016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83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02/10/2016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56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433" y="301113"/>
            <a:ext cx="3516489" cy="128148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78961" y="301115"/>
            <a:ext cx="5975246" cy="645468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433" y="1582598"/>
            <a:ext cx="3516489" cy="5173200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02/10/2016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31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047" y="5293995"/>
            <a:ext cx="6413183" cy="62498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095047" y="675755"/>
            <a:ext cx="6413183" cy="4537710"/>
          </a:xfrm>
        </p:spPr>
        <p:txBody>
          <a:bodyPr/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047" y="5918981"/>
            <a:ext cx="6413183" cy="887584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02/10/2016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72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vert="horz" lIns="99551" tIns="49775" rIns="99551" bIns="49775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432" y="1764667"/>
            <a:ext cx="9619774" cy="4991131"/>
          </a:xfrm>
          <a:prstGeom prst="rect">
            <a:avLst/>
          </a:prstGeom>
        </p:spPr>
        <p:txBody>
          <a:bodyPr vert="horz" lIns="99551" tIns="49775" rIns="99551" bIns="49775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432" y="7009643"/>
            <a:ext cx="2494016" cy="402652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00AFD-1DDA-F546-BA40-0AF0940F70C9}" type="datetimeFigureOut">
              <a:rPr lang="fr-FR" smtClean="0"/>
              <a:t>02/10/2016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1952" y="7009643"/>
            <a:ext cx="3384735" cy="402652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0190" y="7009643"/>
            <a:ext cx="2494016" cy="402652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57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7754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15" indent="-373315" algn="l" defTabSz="497754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008" y="5168901"/>
            <a:ext cx="1473200" cy="1473200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 rot="16200000">
            <a:off x="8586740" y="5336883"/>
            <a:ext cx="3433032" cy="269799"/>
          </a:xfrm>
          <a:prstGeom prst="rect">
            <a:avLst/>
          </a:prstGeom>
          <a:solidFill>
            <a:schemeClr val="bg1"/>
          </a:solidFill>
        </p:spPr>
        <p:txBody>
          <a:bodyPr wrap="square" lIns="99551" tIns="49775" rIns="99551" bIns="49775" rtlCol="0">
            <a:spAutoFit/>
          </a:bodyPr>
          <a:lstStyle/>
          <a:p>
            <a:r>
              <a:rPr lang="fr-FR" sz="1100" dirty="0" err="1" smtClean="0">
                <a:solidFill>
                  <a:schemeClr val="bg1">
                    <a:lumMod val="75000"/>
                  </a:schemeClr>
                </a:solidFill>
              </a:rPr>
              <a:t>www.jardindalysse.com</a:t>
            </a:r>
            <a:r>
              <a:rPr lang="fr-FR" sz="1100" dirty="0">
                <a:solidFill>
                  <a:schemeClr val="bg1">
                    <a:lumMod val="75000"/>
                  </a:schemeClr>
                </a:solidFill>
              </a:rPr>
              <a:t>/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pattFill prst="divot">
            <a:fgClr>
              <a:schemeClr val="tx2">
                <a:lumMod val="60000"/>
                <a:lumOff val="40000"/>
              </a:schemeClr>
            </a:fgClr>
            <a:bgClr>
              <a:prstClr val="white"/>
            </a:bgClr>
          </a:patt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5346843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45029" y="413130"/>
            <a:ext cx="40810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DANS MA CLASSE, IL Y A</a:t>
            </a:r>
            <a:endParaRPr lang="fr-FR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  <a:cs typeface="Century Gothic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346843" y="5653935"/>
            <a:ext cx="4662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LES </a:t>
            </a:r>
            <a:r>
              <a:rPr lang="fr-FR" sz="54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FiLLES</a:t>
            </a:r>
            <a:endParaRPr lang="fr-FR" sz="5400" b="1" dirty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pic>
        <p:nvPicPr>
          <p:cNvPr id="3" name="Image 2" descr="pirouette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039" y="3509432"/>
            <a:ext cx="3343938" cy="306783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6438" y="618426"/>
            <a:ext cx="3903140" cy="489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45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604656" y="453741"/>
            <a:ext cx="464872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604656" y="5785445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N</a:t>
            </a:r>
            <a:r>
              <a:rPr lang="fr-FR" sz="6600" b="1" dirty="0" smtClean="0">
                <a:latin typeface="Century Gothic"/>
                <a:cs typeface="Century Gothic"/>
              </a:rPr>
              <a:t>OÉ</a:t>
            </a:r>
            <a:endParaRPr lang="fr-FR" sz="6600" b="1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8216" y="5762757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M</a:t>
            </a:r>
            <a:r>
              <a:rPr lang="fr-FR" sz="6600" b="1" dirty="0" smtClean="0">
                <a:latin typeface="Century Gothic"/>
                <a:cs typeface="Century Gothic"/>
              </a:rPr>
              <a:t>ÉLYNA</a:t>
            </a:r>
            <a:endParaRPr lang="fr-FR" sz="66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465701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604656" y="453741"/>
            <a:ext cx="464872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604656" y="5785445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R</a:t>
            </a:r>
            <a:r>
              <a:rPr lang="fr-FR" sz="6600" b="1" dirty="0" err="1" smtClean="0">
                <a:latin typeface="Century Gothic"/>
                <a:cs typeface="Century Gothic"/>
              </a:rPr>
              <a:t>OMAiN</a:t>
            </a:r>
            <a:endParaRPr lang="fr-FR" sz="6600" b="1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8216" y="5762757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O</a:t>
            </a:r>
            <a:r>
              <a:rPr lang="fr-FR" sz="6600" b="1" dirty="0" smtClean="0">
                <a:latin typeface="Century Gothic"/>
                <a:cs typeface="Century Gothic"/>
              </a:rPr>
              <a:t>CÉANE</a:t>
            </a:r>
            <a:endParaRPr lang="fr-FR" sz="66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42240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604656" y="453741"/>
            <a:ext cx="464872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604656" y="5785445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lang="fr-FR" sz="6600" b="1" dirty="0" smtClean="0">
                <a:latin typeface="Century Gothic"/>
                <a:cs typeface="Century Gothic"/>
              </a:rPr>
              <a:t>ARAH</a:t>
            </a:r>
            <a:endParaRPr lang="fr-FR" sz="6600" b="1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8216" y="5762757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R</a:t>
            </a:r>
            <a:r>
              <a:rPr lang="fr-FR" sz="6600" b="1" dirty="0" smtClean="0">
                <a:latin typeface="Century Gothic"/>
                <a:cs typeface="Century Gothic"/>
              </a:rPr>
              <a:t>UBEN</a:t>
            </a:r>
            <a:endParaRPr lang="fr-FR" sz="66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180862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604656" y="453741"/>
            <a:ext cx="464872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604656" y="5785445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V</a:t>
            </a:r>
            <a:r>
              <a:rPr lang="fr-FR" sz="6600" b="1" dirty="0" err="1" smtClean="0">
                <a:latin typeface="Century Gothic"/>
                <a:cs typeface="Century Gothic"/>
              </a:rPr>
              <a:t>iCTOR</a:t>
            </a:r>
            <a:endParaRPr lang="fr-FR" sz="6600" b="1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8216" y="5762757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V</a:t>
            </a:r>
            <a:r>
              <a:rPr lang="fr-FR" sz="6600" b="1" dirty="0" err="1" smtClean="0">
                <a:latin typeface="Century Gothic"/>
                <a:cs typeface="Century Gothic"/>
              </a:rPr>
              <a:t>ALENTiN</a:t>
            </a:r>
            <a:endParaRPr lang="fr-FR" sz="66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688670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604656" y="453741"/>
            <a:ext cx="464872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604656" y="5785445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r>
              <a:rPr lang="fr-FR" sz="6600" b="1" dirty="0" smtClean="0">
                <a:latin typeface="Century Gothic"/>
                <a:cs typeface="Century Gothic"/>
              </a:rPr>
              <a:t>ATHY</a:t>
            </a:r>
            <a:endParaRPr lang="fr-FR" sz="6600" b="1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8216" y="5762757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lang="fr-FR" sz="6600" b="1" dirty="0" smtClean="0">
                <a:latin typeface="Century Gothic"/>
                <a:cs typeface="Century Gothic"/>
              </a:rPr>
              <a:t>GNÈS</a:t>
            </a:r>
            <a:endParaRPr lang="fr-FR" sz="66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95889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604656" y="453741"/>
            <a:ext cx="464872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604656" y="5785445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N</a:t>
            </a:r>
            <a:r>
              <a:rPr lang="fr-FR" sz="6600" b="1" dirty="0" smtClean="0">
                <a:latin typeface="Century Gothic"/>
                <a:cs typeface="Century Gothic"/>
              </a:rPr>
              <a:t>ADÈGE</a:t>
            </a:r>
            <a:endParaRPr lang="fr-FR" sz="6600" b="1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8216" y="5762757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W</a:t>
            </a:r>
            <a:r>
              <a:rPr lang="fr-FR" sz="6600" b="1" dirty="0" err="1" smtClean="0">
                <a:latin typeface="Century Gothic"/>
                <a:cs typeface="Century Gothic"/>
              </a:rPr>
              <a:t>ASSiM</a:t>
            </a:r>
            <a:endParaRPr lang="fr-FR" sz="66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8977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604656" y="453741"/>
            <a:ext cx="464872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604656" y="5785445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P</a:t>
            </a:r>
            <a:r>
              <a:rPr lang="fr-FR" sz="6600" b="1" dirty="0" smtClean="0">
                <a:latin typeface="Century Gothic"/>
                <a:cs typeface="Century Gothic"/>
              </a:rPr>
              <a:t>ACO</a:t>
            </a:r>
            <a:endParaRPr lang="fr-FR" sz="6600" b="1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8216" y="5762757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T</a:t>
            </a:r>
            <a:r>
              <a:rPr lang="fr-FR" sz="6600" b="1" dirty="0" smtClean="0">
                <a:latin typeface="Century Gothic"/>
                <a:cs typeface="Century Gothic"/>
              </a:rPr>
              <a:t>HOMAS</a:t>
            </a:r>
            <a:endParaRPr lang="fr-FR" sz="66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560466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604656" y="453741"/>
            <a:ext cx="464872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8216" y="5771389"/>
            <a:ext cx="4662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dirty="0" smtClean="0">
                <a:solidFill>
                  <a:schemeClr val="accent5">
                    <a:lumMod val="75000"/>
                  </a:schemeClr>
                </a:solidFill>
                <a:latin typeface="Century Gothic"/>
                <a:cs typeface="Century Gothic"/>
              </a:rPr>
              <a:t>LES GARÇONS</a:t>
            </a:r>
            <a:endParaRPr lang="fr-FR" sz="4800" b="1" dirty="0">
              <a:solidFill>
                <a:schemeClr val="accent5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878" y="618415"/>
            <a:ext cx="3949288" cy="4949774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604656" y="5785445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lang="fr-FR" sz="6600" b="1" dirty="0" err="1" smtClean="0">
                <a:latin typeface="Century Gothic"/>
                <a:cs typeface="Century Gothic"/>
              </a:rPr>
              <a:t>LiCE</a:t>
            </a:r>
            <a:endParaRPr lang="fr-FR" sz="66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85057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604656" y="453741"/>
            <a:ext cx="464872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604656" y="5785445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lang="fr-FR" sz="6600" b="1" dirty="0" smtClean="0">
                <a:latin typeface="Century Gothic"/>
                <a:cs typeface="Century Gothic"/>
              </a:rPr>
              <a:t>NTHONY</a:t>
            </a:r>
            <a:endParaRPr lang="fr-FR" sz="6600" b="1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8216" y="5762757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lang="fr-FR" sz="6600" b="1" dirty="0" smtClean="0">
                <a:latin typeface="Century Gothic"/>
                <a:cs typeface="Century Gothic"/>
              </a:rPr>
              <a:t>NDRÉA</a:t>
            </a:r>
            <a:endParaRPr lang="fr-FR" sz="66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76809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604656" y="453741"/>
            <a:ext cx="464872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604656" y="5785445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J</a:t>
            </a:r>
            <a:r>
              <a:rPr lang="fr-FR" sz="6600" b="1" dirty="0" err="1" smtClean="0">
                <a:latin typeface="Century Gothic"/>
                <a:cs typeface="Century Gothic"/>
              </a:rPr>
              <a:t>ULiEN</a:t>
            </a:r>
            <a:endParaRPr lang="fr-FR" sz="6600" b="1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8216" y="5762757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J</a:t>
            </a:r>
            <a:r>
              <a:rPr lang="fr-FR" sz="6600" b="1" dirty="0" smtClean="0">
                <a:latin typeface="Century Gothic"/>
                <a:cs typeface="Century Gothic"/>
              </a:rPr>
              <a:t>ULES</a:t>
            </a:r>
            <a:endParaRPr lang="fr-FR" sz="66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436712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604656" y="453741"/>
            <a:ext cx="464872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604656" y="5785445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lang="fr-FR" sz="6600" b="1" dirty="0" smtClean="0">
                <a:latin typeface="Century Gothic"/>
                <a:cs typeface="Century Gothic"/>
              </a:rPr>
              <a:t>ÉO</a:t>
            </a:r>
            <a:endParaRPr lang="fr-FR" sz="6600" b="1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8216" y="5762757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smtClean="0">
                <a:solidFill>
                  <a:srgbClr val="FF0000"/>
                </a:solidFill>
                <a:latin typeface="Century Gothic"/>
                <a:cs typeface="Century Gothic"/>
              </a:rPr>
              <a:t>K</a:t>
            </a:r>
            <a:r>
              <a:rPr lang="fr-FR" sz="6600" b="1" smtClean="0">
                <a:latin typeface="Century Gothic"/>
                <a:cs typeface="Century Gothic"/>
              </a:rPr>
              <a:t>iLHYAN</a:t>
            </a:r>
            <a:endParaRPr lang="fr-FR" sz="66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72278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604656" y="453741"/>
            <a:ext cx="464872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604656" y="5785445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lang="fr-FR" sz="6600" b="1" dirty="0" smtClean="0">
                <a:latin typeface="Century Gothic"/>
                <a:cs typeface="Century Gothic"/>
              </a:rPr>
              <a:t>OLA</a:t>
            </a:r>
            <a:endParaRPr lang="fr-FR" sz="6600" b="1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8216" y="5762757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lang="fr-FR" sz="6600" b="1" dirty="0" smtClean="0">
                <a:latin typeface="Century Gothic"/>
                <a:cs typeface="Century Gothic"/>
              </a:rPr>
              <a:t>OLA</a:t>
            </a:r>
            <a:endParaRPr lang="fr-FR" sz="66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105091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604656" y="394504"/>
            <a:ext cx="464872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604656" y="5785445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lang="fr-FR" sz="6600" b="1" dirty="0" err="1" smtClean="0">
                <a:latin typeface="Century Gothic"/>
                <a:cs typeface="Century Gothic"/>
              </a:rPr>
              <a:t>UCiE</a:t>
            </a:r>
            <a:endParaRPr lang="fr-FR" sz="6600" b="1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8216" y="5762757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lang="fr-FR" sz="6600" b="1" dirty="0" smtClean="0">
                <a:latin typeface="Century Gothic"/>
                <a:cs typeface="Century Gothic"/>
              </a:rPr>
              <a:t>UCAS</a:t>
            </a:r>
            <a:endParaRPr lang="fr-FR" sz="66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50116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604656" y="453741"/>
            <a:ext cx="464872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604656" y="5785445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M</a:t>
            </a:r>
            <a:r>
              <a:rPr lang="fr-FR" sz="6600" b="1" dirty="0" err="1" smtClean="0">
                <a:latin typeface="Century Gothic"/>
                <a:cs typeface="Century Gothic"/>
              </a:rPr>
              <a:t>AËLiNE</a:t>
            </a:r>
            <a:endParaRPr lang="fr-FR" sz="6600" b="1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8216" y="5762757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lang="fr-FR" sz="6600" b="1" dirty="0" err="1" smtClean="0">
                <a:latin typeface="Century Gothic"/>
                <a:cs typeface="Century Gothic"/>
              </a:rPr>
              <a:t>YSSiA</a:t>
            </a:r>
            <a:endParaRPr lang="fr-FR" sz="66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490564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604656" y="453741"/>
            <a:ext cx="464872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604656" y="5785445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M</a:t>
            </a:r>
            <a:r>
              <a:rPr lang="fr-FR" sz="6600" b="1" dirty="0" err="1" smtClean="0">
                <a:latin typeface="Century Gothic"/>
                <a:cs typeface="Century Gothic"/>
              </a:rPr>
              <a:t>ARTiN</a:t>
            </a:r>
            <a:endParaRPr lang="fr-FR" sz="6600" b="1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8216" y="5762757"/>
            <a:ext cx="466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M</a:t>
            </a:r>
            <a:r>
              <a:rPr lang="fr-FR" sz="6600" b="1" dirty="0" err="1" smtClean="0">
                <a:latin typeface="Century Gothic"/>
                <a:cs typeface="Century Gothic"/>
              </a:rPr>
              <a:t>AËLYiS</a:t>
            </a:r>
            <a:endParaRPr lang="fr-FR" sz="66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8516082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42</Words>
  <Application>Microsoft Macintosh PowerPoint</Application>
  <PresentationFormat>Personnalisé</PresentationFormat>
  <Paragraphs>33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Calibri</vt:lpstr>
      <vt:lpstr>Century Gothic</vt:lpstr>
      <vt:lpstr>ＭＳ 明朝</vt:lpstr>
      <vt:lpstr>Times New Roman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Agnes REINBOLD</dc:creator>
  <cp:lastModifiedBy>Agnes REINBOLD</cp:lastModifiedBy>
  <cp:revision>71</cp:revision>
  <cp:lastPrinted>2016-09-26T13:28:12Z</cp:lastPrinted>
  <dcterms:created xsi:type="dcterms:W3CDTF">2014-01-05T16:39:51Z</dcterms:created>
  <dcterms:modified xsi:type="dcterms:W3CDTF">2016-10-02T14:14:02Z</dcterms:modified>
</cp:coreProperties>
</file>