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311" r:id="rId2"/>
    <p:sldId id="277" r:id="rId3"/>
    <p:sldId id="312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7" r:id="rId16"/>
    <p:sldId id="326" r:id="rId17"/>
  </p:sldIdLst>
  <p:sldSz cx="10688638" cy="7562850"/>
  <p:notesSz cx="6797675" cy="9926638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F0EEE"/>
    <a:srgbClr val="00E300"/>
    <a:srgbClr val="FF1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 autoAdjust="0"/>
    <p:restoredTop sz="94706"/>
  </p:normalViewPr>
  <p:slideViewPr>
    <p:cSldViewPr snapToGrid="0" snapToObjects="1">
      <p:cViewPr>
        <p:scale>
          <a:sx n="100" d="100"/>
          <a:sy n="100" d="100"/>
        </p:scale>
        <p:origin x="1568" y="19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E137-DC76-414B-993D-9C897C242D57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D156E-ADB5-47AD-A884-F1230F084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37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9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302866"/>
            <a:ext cx="2404944" cy="645293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302866"/>
            <a:ext cx="7036687" cy="645293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9" y="3205460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2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2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3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3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2" y="1692889"/>
            <a:ext cx="4724526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2" y="2398404"/>
            <a:ext cx="4724526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9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3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56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6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31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7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0AFD-1DDA-F546-BA40-0AF0940F70C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008" y="5168901"/>
            <a:ext cx="1473200" cy="1473200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 rot="16200000">
            <a:off x="8586740" y="5336883"/>
            <a:ext cx="3433032" cy="269799"/>
          </a:xfrm>
          <a:prstGeom prst="rect">
            <a:avLst/>
          </a:prstGeom>
          <a:solidFill>
            <a:schemeClr val="bg1"/>
          </a:solidFill>
        </p:spPr>
        <p:txBody>
          <a:bodyPr wrap="square" lIns="99551" tIns="49775" rIns="99551" bIns="49775" rtlCol="0">
            <a:spAutoFit/>
          </a:bodyPr>
          <a:lstStyle/>
          <a:p>
            <a:r>
              <a:rPr lang="fr-FR" sz="1100" dirty="0" err="1" smtClean="0">
                <a:solidFill>
                  <a:schemeClr val="bg1">
                    <a:lumMod val="75000"/>
                  </a:schemeClr>
                </a:solidFill>
              </a:rPr>
              <a:t>www.jardindalysse.com</a:t>
            </a:r>
            <a:r>
              <a:rPr lang="fr-FR" sz="1100" dirty="0">
                <a:solidFill>
                  <a:schemeClr val="bg1">
                    <a:lumMod val="75000"/>
                  </a:schemeClr>
                </a:solidFill>
              </a:rPr>
              <a:t>/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pattFill prst="divot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346843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5029" y="413130"/>
            <a:ext cx="40810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DANS MA CLASSE, IL Y A</a:t>
            </a:r>
            <a:endParaRPr lang="fr-FR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346843" y="5653935"/>
            <a:ext cx="466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LES </a:t>
            </a:r>
            <a:r>
              <a:rPr lang="fr-FR" sz="54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FiLLES</a:t>
            </a:r>
            <a:endParaRPr lang="fr-FR" sz="5400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3" name="Image 2" descr="pirouett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039" y="3509432"/>
            <a:ext cx="3343938" cy="306783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438" y="618426"/>
            <a:ext cx="3903140" cy="489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6600" b="1" dirty="0" smtClean="0">
                <a:latin typeface="Century Gothic"/>
                <a:cs typeface="Century Gothic"/>
              </a:rPr>
              <a:t>OÉ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6600" b="1" dirty="0" smtClean="0">
                <a:latin typeface="Century Gothic"/>
                <a:cs typeface="Century Gothic"/>
              </a:rPr>
              <a:t>ÉLYNA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6570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lang="fr-FR" sz="6600" b="1" dirty="0" err="1" smtClean="0">
                <a:latin typeface="Century Gothic"/>
                <a:cs typeface="Century Gothic"/>
              </a:rPr>
              <a:t>OMAiN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lang="fr-FR" sz="6600" b="1" dirty="0" smtClean="0">
                <a:latin typeface="Century Gothic"/>
                <a:cs typeface="Century Gothic"/>
              </a:rPr>
              <a:t>CÉANE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224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lang="fr-FR" sz="6600" b="1" dirty="0" smtClean="0">
                <a:latin typeface="Century Gothic"/>
                <a:cs typeface="Century Gothic"/>
              </a:rPr>
              <a:t>ARAH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lang="fr-FR" sz="6600" b="1" dirty="0" smtClean="0">
                <a:latin typeface="Century Gothic"/>
                <a:cs typeface="Century Gothic"/>
              </a:rPr>
              <a:t>UBEN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8086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V</a:t>
            </a:r>
            <a:r>
              <a:rPr lang="fr-FR" sz="6600" b="1" dirty="0" err="1" smtClean="0">
                <a:latin typeface="Century Gothic"/>
                <a:cs typeface="Century Gothic"/>
              </a:rPr>
              <a:t>iCTOR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V</a:t>
            </a:r>
            <a:r>
              <a:rPr lang="fr-FR" sz="6600" b="1" dirty="0" err="1" smtClean="0">
                <a:latin typeface="Century Gothic"/>
                <a:cs typeface="Century Gothic"/>
              </a:rPr>
              <a:t>ALENTiN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8867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6600" b="1" dirty="0" smtClean="0">
                <a:latin typeface="Century Gothic"/>
                <a:cs typeface="Century Gothic"/>
              </a:rPr>
              <a:t>ATHY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6600" b="1" dirty="0" smtClean="0">
                <a:latin typeface="Century Gothic"/>
                <a:cs typeface="Century Gothic"/>
              </a:rPr>
              <a:t>GNÈS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88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6600" b="1" dirty="0" smtClean="0">
                <a:latin typeface="Century Gothic"/>
                <a:cs typeface="Century Gothic"/>
              </a:rPr>
              <a:t>ADÈGE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W</a:t>
            </a:r>
            <a:r>
              <a:rPr lang="fr-FR" sz="6600" b="1" dirty="0" err="1" smtClean="0">
                <a:latin typeface="Century Gothic"/>
                <a:cs typeface="Century Gothic"/>
              </a:rPr>
              <a:t>ASSiM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897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lang="fr-FR" sz="6600" b="1" dirty="0" smtClean="0">
                <a:latin typeface="Century Gothic"/>
                <a:cs typeface="Century Gothic"/>
              </a:rPr>
              <a:t>ACO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lang="fr-FR" sz="6600" b="1" dirty="0" smtClean="0">
                <a:latin typeface="Century Gothic"/>
                <a:cs typeface="Century Gothic"/>
              </a:rPr>
              <a:t>HOMAS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046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8216" y="5771389"/>
            <a:ext cx="4662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Century Gothic"/>
                <a:cs typeface="Century Gothic"/>
              </a:rPr>
              <a:t>LES GARÇONS</a:t>
            </a:r>
            <a:endParaRPr lang="fr-FR" sz="4800" b="1" dirty="0">
              <a:solidFill>
                <a:schemeClr val="accent5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878" y="618415"/>
            <a:ext cx="3949288" cy="494977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6600" b="1" dirty="0" err="1" smtClean="0">
                <a:latin typeface="Century Gothic"/>
                <a:cs typeface="Century Gothic"/>
              </a:rPr>
              <a:t>LiCE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505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6600" b="1" dirty="0" smtClean="0">
                <a:latin typeface="Century Gothic"/>
                <a:cs typeface="Century Gothic"/>
              </a:rPr>
              <a:t>NTHONY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6600" b="1" dirty="0" smtClean="0">
                <a:latin typeface="Century Gothic"/>
                <a:cs typeface="Century Gothic"/>
              </a:rPr>
              <a:t>NDRÉA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680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J</a:t>
            </a:r>
            <a:r>
              <a:rPr lang="fr-FR" sz="6600" b="1" dirty="0" err="1" smtClean="0">
                <a:latin typeface="Century Gothic"/>
                <a:cs typeface="Century Gothic"/>
              </a:rPr>
              <a:t>ULiEN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J</a:t>
            </a:r>
            <a:r>
              <a:rPr lang="fr-FR" sz="6600" b="1" dirty="0" smtClean="0">
                <a:latin typeface="Century Gothic"/>
                <a:cs typeface="Century Gothic"/>
              </a:rPr>
              <a:t>ULES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3671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smtClean="0">
                <a:latin typeface="Century Gothic"/>
                <a:cs typeface="Century Gothic"/>
              </a:rPr>
              <a:t>ÉO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smtClean="0">
                <a:solidFill>
                  <a:srgbClr val="FF0000"/>
                </a:solidFill>
                <a:latin typeface="Century Gothic"/>
                <a:cs typeface="Century Gothic"/>
              </a:rPr>
              <a:t>K</a:t>
            </a:r>
            <a:r>
              <a:rPr lang="fr-FR" sz="6600" b="1" smtClean="0">
                <a:latin typeface="Century Gothic"/>
                <a:cs typeface="Century Gothic"/>
              </a:rPr>
              <a:t>iLHYAN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7227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smtClean="0">
                <a:latin typeface="Century Gothic"/>
                <a:cs typeface="Century Gothic"/>
              </a:rPr>
              <a:t>OLA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smtClean="0">
                <a:latin typeface="Century Gothic"/>
                <a:cs typeface="Century Gothic"/>
              </a:rPr>
              <a:t>OLA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0509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394504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err="1" smtClean="0">
                <a:latin typeface="Century Gothic"/>
                <a:cs typeface="Century Gothic"/>
              </a:rPr>
              <a:t>UCiE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smtClean="0">
                <a:latin typeface="Century Gothic"/>
                <a:cs typeface="Century Gothic"/>
              </a:rPr>
              <a:t>UCAS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5011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6600" b="1" dirty="0" err="1" smtClean="0">
                <a:latin typeface="Century Gothic"/>
                <a:cs typeface="Century Gothic"/>
              </a:rPr>
              <a:t>AËLiNE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6600" b="1" dirty="0" err="1" smtClean="0">
                <a:latin typeface="Century Gothic"/>
                <a:cs typeface="Century Gothic"/>
              </a:rPr>
              <a:t>YSSiA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90564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04656" y="5785445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6600" b="1" dirty="0" err="1" smtClean="0">
                <a:latin typeface="Century Gothic"/>
                <a:cs typeface="Century Gothic"/>
              </a:rPr>
              <a:t>ARTiN</a:t>
            </a:r>
            <a:endParaRPr lang="fr-FR" sz="66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8216" y="5762757"/>
            <a:ext cx="466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6600" b="1" dirty="0" err="1" smtClean="0">
                <a:latin typeface="Century Gothic"/>
                <a:cs typeface="Century Gothic"/>
              </a:rPr>
              <a:t>AËLYiS</a:t>
            </a:r>
            <a:endParaRPr lang="fr-FR" sz="6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51608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42</Words>
  <Application>Microsoft Macintosh PowerPoint</Application>
  <PresentationFormat>Personnalisé</PresentationFormat>
  <Paragraphs>33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ＭＳ 明朝</vt:lpstr>
      <vt:lpstr>Times New Roman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REINBOLD</dc:creator>
  <cp:lastModifiedBy>Agnes REINBOLD</cp:lastModifiedBy>
  <cp:revision>71</cp:revision>
  <cp:lastPrinted>2016-09-26T13:28:12Z</cp:lastPrinted>
  <dcterms:created xsi:type="dcterms:W3CDTF">2014-01-05T16:39:51Z</dcterms:created>
  <dcterms:modified xsi:type="dcterms:W3CDTF">2016-10-02T14:14:02Z</dcterms:modified>
</cp:coreProperties>
</file>